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8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ulpurohit1992@outlook.com" userId="03259155505634c8" providerId="LiveId" clId="{2A39A45D-5166-416F-9325-824E9DF5B0F5}"/>
    <pc:docChg chg="undo custSel addSld delSld modSld">
      <pc:chgData name="mehulpurohit1992@outlook.com" userId="03259155505634c8" providerId="LiveId" clId="{2A39A45D-5166-416F-9325-824E9DF5B0F5}" dt="2022-09-16T18:54:27.040" v="1240"/>
      <pc:docMkLst>
        <pc:docMk/>
      </pc:docMkLst>
      <pc:sldChg chg="modSp mod">
        <pc:chgData name="mehulpurohit1992@outlook.com" userId="03259155505634c8" providerId="LiveId" clId="{2A39A45D-5166-416F-9325-824E9DF5B0F5}" dt="2022-09-16T18:52:49.758" v="1201" actId="2711"/>
        <pc:sldMkLst>
          <pc:docMk/>
          <pc:sldMk cId="3719918603" sldId="256"/>
        </pc:sldMkLst>
        <pc:spChg chg="mod">
          <ac:chgData name="mehulpurohit1992@outlook.com" userId="03259155505634c8" providerId="LiveId" clId="{2A39A45D-5166-416F-9325-824E9DF5B0F5}" dt="2022-09-16T18:52:43.743" v="1200" actId="2711"/>
          <ac:spMkLst>
            <pc:docMk/>
            <pc:sldMk cId="3719918603" sldId="256"/>
            <ac:spMk id="2" creationId="{C27FC170-23EE-0CDB-4DBC-83D5A5ED2E27}"/>
          </ac:spMkLst>
        </pc:spChg>
        <pc:spChg chg="mod">
          <ac:chgData name="mehulpurohit1992@outlook.com" userId="03259155505634c8" providerId="LiveId" clId="{2A39A45D-5166-416F-9325-824E9DF5B0F5}" dt="2022-09-16T18:52:49.758" v="1201" actId="2711"/>
          <ac:spMkLst>
            <pc:docMk/>
            <pc:sldMk cId="3719918603" sldId="256"/>
            <ac:spMk id="3" creationId="{9F421A93-A4EA-B7DF-A67E-7BCFF6C54054}"/>
          </ac:spMkLst>
        </pc:spChg>
      </pc:sldChg>
      <pc:sldChg chg="addSp delSp modSp new mod setBg">
        <pc:chgData name="mehulpurohit1992@outlook.com" userId="03259155505634c8" providerId="LiveId" clId="{2A39A45D-5166-416F-9325-824E9DF5B0F5}" dt="2022-09-16T18:53:11.798" v="1203" actId="2711"/>
        <pc:sldMkLst>
          <pc:docMk/>
          <pc:sldMk cId="1669502172" sldId="257"/>
        </pc:sldMkLst>
        <pc:spChg chg="mod">
          <ac:chgData name="mehulpurohit1992@outlook.com" userId="03259155505634c8" providerId="LiveId" clId="{2A39A45D-5166-416F-9325-824E9DF5B0F5}" dt="2022-09-16T18:53:00.258" v="1202" actId="2711"/>
          <ac:spMkLst>
            <pc:docMk/>
            <pc:sldMk cId="1669502172" sldId="257"/>
            <ac:spMk id="2" creationId="{7087250A-EB45-779B-6DEB-630A0C49D491}"/>
          </ac:spMkLst>
        </pc:spChg>
        <pc:spChg chg="del mod">
          <ac:chgData name="mehulpurohit1992@outlook.com" userId="03259155505634c8" providerId="LiveId" clId="{2A39A45D-5166-416F-9325-824E9DF5B0F5}" dt="2022-09-16T15:12:43.351" v="125" actId="478"/>
          <ac:spMkLst>
            <pc:docMk/>
            <pc:sldMk cId="1669502172" sldId="257"/>
            <ac:spMk id="3" creationId="{F751D57A-D4FB-ECCD-C42E-CA592E9D2BE2}"/>
          </ac:spMkLst>
        </pc:spChg>
        <pc:spChg chg="add del mod">
          <ac:chgData name="mehulpurohit1992@outlook.com" userId="03259155505634c8" providerId="LiveId" clId="{2A39A45D-5166-416F-9325-824E9DF5B0F5}" dt="2022-09-16T14:50:33.437" v="13" actId="11529"/>
          <ac:spMkLst>
            <pc:docMk/>
            <pc:sldMk cId="1669502172" sldId="257"/>
            <ac:spMk id="5" creationId="{01C2F3EE-4D18-A5DD-2FAB-23C4A63F7FEE}"/>
          </ac:spMkLst>
        </pc:spChg>
        <pc:spChg chg="add mod">
          <ac:chgData name="mehulpurohit1992@outlook.com" userId="03259155505634c8" providerId="LiveId" clId="{2A39A45D-5166-416F-9325-824E9DF5B0F5}" dt="2022-09-16T15:56:29.523" v="655" actId="207"/>
          <ac:spMkLst>
            <pc:docMk/>
            <pc:sldMk cId="1669502172" sldId="257"/>
            <ac:spMk id="6" creationId="{2549317B-5E20-35D8-8679-02AFF2AC228D}"/>
          </ac:spMkLst>
        </pc:spChg>
        <pc:spChg chg="add del mod">
          <ac:chgData name="mehulpurohit1992@outlook.com" userId="03259155505634c8" providerId="LiveId" clId="{2A39A45D-5166-416F-9325-824E9DF5B0F5}" dt="2022-09-16T14:55:23.244" v="29" actId="767"/>
          <ac:spMkLst>
            <pc:docMk/>
            <pc:sldMk cId="1669502172" sldId="257"/>
            <ac:spMk id="7" creationId="{12F31C13-980E-0D9A-DBC6-5FCB3DB3CB7F}"/>
          </ac:spMkLst>
        </pc:spChg>
        <pc:spChg chg="add mod">
          <ac:chgData name="mehulpurohit1992@outlook.com" userId="03259155505634c8" providerId="LiveId" clId="{2A39A45D-5166-416F-9325-824E9DF5B0F5}" dt="2022-09-16T18:53:11.798" v="1203" actId="2711"/>
          <ac:spMkLst>
            <pc:docMk/>
            <pc:sldMk cId="1669502172" sldId="257"/>
            <ac:spMk id="8" creationId="{3001D73D-EA32-E7D0-2BC1-3D8281433215}"/>
          </ac:spMkLst>
        </pc:spChg>
        <pc:spChg chg="mod">
          <ac:chgData name="mehulpurohit1992@outlook.com" userId="03259155505634c8" providerId="LiveId" clId="{2A39A45D-5166-416F-9325-824E9DF5B0F5}" dt="2022-09-16T18:46:50.774" v="1187" actId="207"/>
          <ac:spMkLst>
            <pc:docMk/>
            <pc:sldMk cId="1669502172" sldId="257"/>
            <ac:spMk id="10" creationId="{71958BD7-5DEC-9A8E-21EF-447136F669C2}"/>
          </ac:spMkLst>
        </pc:spChg>
        <pc:spChg chg="mod">
          <ac:chgData name="mehulpurohit1992@outlook.com" userId="03259155505634c8" providerId="LiveId" clId="{2A39A45D-5166-416F-9325-824E9DF5B0F5}" dt="2022-09-16T18:47:54.147" v="1194" actId="207"/>
          <ac:spMkLst>
            <pc:docMk/>
            <pc:sldMk cId="1669502172" sldId="257"/>
            <ac:spMk id="11" creationId="{A9D2147C-F3F9-868B-EEE9-D373277C7520}"/>
          </ac:spMkLst>
        </pc:spChg>
        <pc:spChg chg="mod">
          <ac:chgData name="mehulpurohit1992@outlook.com" userId="03259155505634c8" providerId="LiveId" clId="{2A39A45D-5166-416F-9325-824E9DF5B0F5}" dt="2022-09-16T18:46:50.774" v="1187" actId="207"/>
          <ac:spMkLst>
            <pc:docMk/>
            <pc:sldMk cId="1669502172" sldId="257"/>
            <ac:spMk id="12" creationId="{F5D0A5B6-EA46-E435-2572-A67FE48064D3}"/>
          </ac:spMkLst>
        </pc:spChg>
        <pc:spChg chg="add mod">
          <ac:chgData name="mehulpurohit1992@outlook.com" userId="03259155505634c8" providerId="LiveId" clId="{2A39A45D-5166-416F-9325-824E9DF5B0F5}" dt="2022-09-16T18:50:02.084" v="1197" actId="207"/>
          <ac:spMkLst>
            <pc:docMk/>
            <pc:sldMk cId="1669502172" sldId="257"/>
            <ac:spMk id="14" creationId="{6D5BAB5B-DB14-D149-2952-A016B3E3FA00}"/>
          </ac:spMkLst>
        </pc:spChg>
        <pc:spChg chg="del mod topLvl">
          <ac:chgData name="mehulpurohit1992@outlook.com" userId="03259155505634c8" providerId="LiveId" clId="{2A39A45D-5166-416F-9325-824E9DF5B0F5}" dt="2022-09-16T15:24:29.078" v="223" actId="21"/>
          <ac:spMkLst>
            <pc:docMk/>
            <pc:sldMk cId="1669502172" sldId="257"/>
            <ac:spMk id="16" creationId="{39646B03-31C1-4EF2-F4D1-E44ECECEB99B}"/>
          </ac:spMkLst>
        </pc:spChg>
        <pc:spChg chg="del mod topLvl">
          <ac:chgData name="mehulpurohit1992@outlook.com" userId="03259155505634c8" providerId="LiveId" clId="{2A39A45D-5166-416F-9325-824E9DF5B0F5}" dt="2022-09-16T15:14:50.927" v="151" actId="478"/>
          <ac:spMkLst>
            <pc:docMk/>
            <pc:sldMk cId="1669502172" sldId="257"/>
            <ac:spMk id="17" creationId="{EECE84EF-1F58-C070-724C-D1D86B66831C}"/>
          </ac:spMkLst>
        </pc:spChg>
        <pc:spChg chg="del mod">
          <ac:chgData name="mehulpurohit1992@outlook.com" userId="03259155505634c8" providerId="LiveId" clId="{2A39A45D-5166-416F-9325-824E9DF5B0F5}" dt="2022-09-16T15:13:47.008" v="132" actId="478"/>
          <ac:spMkLst>
            <pc:docMk/>
            <pc:sldMk cId="1669502172" sldId="257"/>
            <ac:spMk id="18" creationId="{13EBFC09-306A-F9F3-A415-CE2DA16E5ED3}"/>
          </ac:spMkLst>
        </pc:spChg>
        <pc:spChg chg="add mod">
          <ac:chgData name="mehulpurohit1992@outlook.com" userId="03259155505634c8" providerId="LiveId" clId="{2A39A45D-5166-416F-9325-824E9DF5B0F5}" dt="2022-09-16T17:38:37.671" v="727" actId="21"/>
          <ac:spMkLst>
            <pc:docMk/>
            <pc:sldMk cId="1669502172" sldId="257"/>
            <ac:spMk id="19" creationId="{B23ADDBF-B22B-C1AE-27A6-1B2ED9907653}"/>
          </ac:spMkLst>
        </pc:spChg>
        <pc:spChg chg="mod">
          <ac:chgData name="mehulpurohit1992@outlook.com" userId="03259155505634c8" providerId="LiveId" clId="{2A39A45D-5166-416F-9325-824E9DF5B0F5}" dt="2022-09-16T16:11:42.630" v="712"/>
          <ac:spMkLst>
            <pc:docMk/>
            <pc:sldMk cId="1669502172" sldId="257"/>
            <ac:spMk id="21" creationId="{8B085806-53D1-EAF6-65C4-3A5E5E6E1E48}"/>
          </ac:spMkLst>
        </pc:spChg>
        <pc:spChg chg="mod">
          <ac:chgData name="mehulpurohit1992@outlook.com" userId="03259155505634c8" providerId="LiveId" clId="{2A39A45D-5166-416F-9325-824E9DF5B0F5}" dt="2022-09-16T16:11:42.630" v="712"/>
          <ac:spMkLst>
            <pc:docMk/>
            <pc:sldMk cId="1669502172" sldId="257"/>
            <ac:spMk id="22" creationId="{25D22A1B-57C6-95D1-56A4-8D2F9CA4C7DE}"/>
          </ac:spMkLst>
        </pc:spChg>
        <pc:spChg chg="mod">
          <ac:chgData name="mehulpurohit1992@outlook.com" userId="03259155505634c8" providerId="LiveId" clId="{2A39A45D-5166-416F-9325-824E9DF5B0F5}" dt="2022-09-16T16:11:42.630" v="712"/>
          <ac:spMkLst>
            <pc:docMk/>
            <pc:sldMk cId="1669502172" sldId="257"/>
            <ac:spMk id="23" creationId="{50229F48-E561-6BB7-F45F-561A71BA0E8B}"/>
          </ac:spMkLst>
        </pc:spChg>
        <pc:spChg chg="add mod">
          <ac:chgData name="mehulpurohit1992@outlook.com" userId="03259155505634c8" providerId="LiveId" clId="{2A39A45D-5166-416F-9325-824E9DF5B0F5}" dt="2022-09-16T17:37:56.138" v="724" actId="255"/>
          <ac:spMkLst>
            <pc:docMk/>
            <pc:sldMk cId="1669502172" sldId="257"/>
            <ac:spMk id="24" creationId="{919EED17-3BC2-FC38-E7C4-A05A9B578F8B}"/>
          </ac:spMkLst>
        </pc:spChg>
        <pc:spChg chg="add mod">
          <ac:chgData name="mehulpurohit1992@outlook.com" userId="03259155505634c8" providerId="LiveId" clId="{2A39A45D-5166-416F-9325-824E9DF5B0F5}" dt="2022-09-16T17:42:37.225" v="758" actId="14100"/>
          <ac:spMkLst>
            <pc:docMk/>
            <pc:sldMk cId="1669502172" sldId="257"/>
            <ac:spMk id="25" creationId="{2AC79304-985E-1815-55BF-E3764773B327}"/>
          </ac:spMkLst>
        </pc:spChg>
        <pc:grpChg chg="add mod">
          <ac:chgData name="mehulpurohit1992@outlook.com" userId="03259155505634c8" providerId="LiveId" clId="{2A39A45D-5166-416F-9325-824E9DF5B0F5}" dt="2022-09-16T18:47:07.649" v="1192" actId="1036"/>
          <ac:grpSpMkLst>
            <pc:docMk/>
            <pc:sldMk cId="1669502172" sldId="257"/>
            <ac:grpSpMk id="9" creationId="{E7F1368E-7704-A591-C3B4-716F804CEB2A}"/>
          </ac:grpSpMkLst>
        </pc:grpChg>
        <pc:grpChg chg="add del mod">
          <ac:chgData name="mehulpurohit1992@outlook.com" userId="03259155505634c8" providerId="LiveId" clId="{2A39A45D-5166-416F-9325-824E9DF5B0F5}" dt="2022-09-16T15:14:50.927" v="151" actId="478"/>
          <ac:grpSpMkLst>
            <pc:docMk/>
            <pc:sldMk cId="1669502172" sldId="257"/>
            <ac:grpSpMk id="15" creationId="{433854C7-4414-495F-07D5-4519FDE5EB58}"/>
          </ac:grpSpMkLst>
        </pc:grpChg>
        <pc:grpChg chg="add del mod">
          <ac:chgData name="mehulpurohit1992@outlook.com" userId="03259155505634c8" providerId="LiveId" clId="{2A39A45D-5166-416F-9325-824E9DF5B0F5}" dt="2022-09-16T16:11:46.928" v="713"/>
          <ac:grpSpMkLst>
            <pc:docMk/>
            <pc:sldMk cId="1669502172" sldId="257"/>
            <ac:grpSpMk id="20" creationId="{DE93478B-32AE-3776-9F59-5D35C407AE4E}"/>
          </ac:grpSpMkLst>
        </pc:grpChg>
        <pc:inkChg chg="add del">
          <ac:chgData name="mehulpurohit1992@outlook.com" userId="03259155505634c8" providerId="LiveId" clId="{2A39A45D-5166-416F-9325-824E9DF5B0F5}" dt="2022-09-16T14:49:50.914" v="7" actId="9405"/>
          <ac:inkMkLst>
            <pc:docMk/>
            <pc:sldMk cId="1669502172" sldId="257"/>
            <ac:inkMk id="4" creationId="{E77092CF-A36E-FD04-7465-9275F61EAA4B}"/>
          </ac:inkMkLst>
        </pc:inkChg>
      </pc:sldChg>
      <pc:sldChg chg="addSp delSp modSp new mod setBg">
        <pc:chgData name="mehulpurohit1992@outlook.com" userId="03259155505634c8" providerId="LiveId" clId="{2A39A45D-5166-416F-9325-824E9DF5B0F5}" dt="2022-09-16T17:42:19.954" v="756" actId="20577"/>
        <pc:sldMkLst>
          <pc:docMk/>
          <pc:sldMk cId="1967716853" sldId="258"/>
        </pc:sldMkLst>
        <pc:spChg chg="del">
          <ac:chgData name="mehulpurohit1992@outlook.com" userId="03259155505634c8" providerId="LiveId" clId="{2A39A45D-5166-416F-9325-824E9DF5B0F5}" dt="2022-09-16T15:24:16.638" v="221" actId="478"/>
          <ac:spMkLst>
            <pc:docMk/>
            <pc:sldMk cId="1967716853" sldId="258"/>
            <ac:spMk id="2" creationId="{D7CADBE0-A304-9631-506B-B0C74E865FB1}"/>
          </ac:spMkLst>
        </pc:spChg>
        <pc:spChg chg="del">
          <ac:chgData name="mehulpurohit1992@outlook.com" userId="03259155505634c8" providerId="LiveId" clId="{2A39A45D-5166-416F-9325-824E9DF5B0F5}" dt="2022-09-16T15:24:21.140" v="222" actId="478"/>
          <ac:spMkLst>
            <pc:docMk/>
            <pc:sldMk cId="1967716853" sldId="258"/>
            <ac:spMk id="3" creationId="{F7523937-DA2E-6EC3-FC96-EEEA7AA1B49B}"/>
          </ac:spMkLst>
        </pc:spChg>
        <pc:spChg chg="add del">
          <ac:chgData name="mehulpurohit1992@outlook.com" userId="03259155505634c8" providerId="LiveId" clId="{2A39A45D-5166-416F-9325-824E9DF5B0F5}" dt="2022-09-16T15:24:08.140" v="220" actId="22"/>
          <ac:spMkLst>
            <pc:docMk/>
            <pc:sldMk cId="1967716853" sldId="258"/>
            <ac:spMk id="5" creationId="{D3763821-9D75-825B-2CCD-B6D0D11B728D}"/>
          </ac:spMkLst>
        </pc:spChg>
        <pc:spChg chg="add del mod">
          <ac:chgData name="mehulpurohit1992@outlook.com" userId="03259155505634c8" providerId="LiveId" clId="{2A39A45D-5166-416F-9325-824E9DF5B0F5}" dt="2022-09-16T15:28:50.968" v="426" actId="21"/>
          <ac:spMkLst>
            <pc:docMk/>
            <pc:sldMk cId="1967716853" sldId="258"/>
            <ac:spMk id="6" creationId="{CA9EF863-36DE-142F-E642-C61FFB533C7B}"/>
          </ac:spMkLst>
        </pc:spChg>
        <pc:spChg chg="add mod">
          <ac:chgData name="mehulpurohit1992@outlook.com" userId="03259155505634c8" providerId="LiveId" clId="{2A39A45D-5166-416F-9325-824E9DF5B0F5}" dt="2022-09-16T17:42:19.954" v="756" actId="20577"/>
          <ac:spMkLst>
            <pc:docMk/>
            <pc:sldMk cId="1967716853" sldId="258"/>
            <ac:spMk id="7" creationId="{66479DC2-EC7D-CA16-977F-ACC3603FEA63}"/>
          </ac:spMkLst>
        </pc:spChg>
        <pc:spChg chg="add mod">
          <ac:chgData name="mehulpurohit1992@outlook.com" userId="03259155505634c8" providerId="LiveId" clId="{2A39A45D-5166-416F-9325-824E9DF5B0F5}" dt="2022-09-16T17:40:42.103" v="749" actId="255"/>
          <ac:spMkLst>
            <pc:docMk/>
            <pc:sldMk cId="1967716853" sldId="258"/>
            <ac:spMk id="16" creationId="{D62DD7DB-AC47-073F-7843-11F3E62D3973}"/>
          </ac:spMkLst>
        </pc:spChg>
        <pc:picChg chg="add del mod">
          <ac:chgData name="mehulpurohit1992@outlook.com" userId="03259155505634c8" providerId="LiveId" clId="{2A39A45D-5166-416F-9325-824E9DF5B0F5}" dt="2022-09-16T15:37:04.113" v="529" actId="478"/>
          <ac:picMkLst>
            <pc:docMk/>
            <pc:sldMk cId="1967716853" sldId="258"/>
            <ac:picMk id="9" creationId="{AC880129-6015-CE64-A205-96DDA24EF353}"/>
          </ac:picMkLst>
        </pc:picChg>
        <pc:picChg chg="add mod">
          <ac:chgData name="mehulpurohit1992@outlook.com" userId="03259155505634c8" providerId="LiveId" clId="{2A39A45D-5166-416F-9325-824E9DF5B0F5}" dt="2022-09-16T15:40:35.560" v="562" actId="14100"/>
          <ac:picMkLst>
            <pc:docMk/>
            <pc:sldMk cId="1967716853" sldId="258"/>
            <ac:picMk id="11" creationId="{FC27FDFF-D7FC-DC3B-F207-E2654C3F0469}"/>
          </ac:picMkLst>
        </pc:picChg>
        <pc:picChg chg="add del mod">
          <ac:chgData name="mehulpurohit1992@outlook.com" userId="03259155505634c8" providerId="LiveId" clId="{2A39A45D-5166-416F-9325-824E9DF5B0F5}" dt="2022-09-16T15:40:37.699" v="563" actId="478"/>
          <ac:picMkLst>
            <pc:docMk/>
            <pc:sldMk cId="1967716853" sldId="258"/>
            <ac:picMk id="13" creationId="{21135598-820C-0E8C-C691-9CEED9E2C905}"/>
          </ac:picMkLst>
        </pc:picChg>
        <pc:picChg chg="add mod">
          <ac:chgData name="mehulpurohit1992@outlook.com" userId="03259155505634c8" providerId="LiveId" clId="{2A39A45D-5166-416F-9325-824E9DF5B0F5}" dt="2022-09-16T15:42:40.396" v="571" actId="14100"/>
          <ac:picMkLst>
            <pc:docMk/>
            <pc:sldMk cId="1967716853" sldId="258"/>
            <ac:picMk id="15" creationId="{F82B7E12-4BEF-A94C-A869-D609A249A366}"/>
          </ac:picMkLst>
        </pc:picChg>
      </pc:sldChg>
      <pc:sldChg chg="addSp delSp modSp new mod setBg">
        <pc:chgData name="mehulpurohit1992@outlook.com" userId="03259155505634c8" providerId="LiveId" clId="{2A39A45D-5166-416F-9325-824E9DF5B0F5}" dt="2022-09-16T18:21:45.456" v="1000"/>
        <pc:sldMkLst>
          <pc:docMk/>
          <pc:sldMk cId="199903135" sldId="259"/>
        </pc:sldMkLst>
        <pc:spChg chg="mod">
          <ac:chgData name="mehulpurohit1992@outlook.com" userId="03259155505634c8" providerId="LiveId" clId="{2A39A45D-5166-416F-9325-824E9DF5B0F5}" dt="2022-09-16T15:57:20.802" v="664" actId="1076"/>
          <ac:spMkLst>
            <pc:docMk/>
            <pc:sldMk cId="199903135" sldId="259"/>
            <ac:spMk id="2" creationId="{30DDC68A-00FA-C430-44EB-094C1B605506}"/>
          </ac:spMkLst>
        </pc:spChg>
        <pc:spChg chg="del">
          <ac:chgData name="mehulpurohit1992@outlook.com" userId="03259155505634c8" providerId="LiveId" clId="{2A39A45D-5166-416F-9325-824E9DF5B0F5}" dt="2022-09-16T15:44:42.124" v="576" actId="478"/>
          <ac:spMkLst>
            <pc:docMk/>
            <pc:sldMk cId="199903135" sldId="259"/>
            <ac:spMk id="3" creationId="{59B74608-D2A9-583B-31F2-89A255E54C97}"/>
          </ac:spMkLst>
        </pc:spChg>
        <pc:spChg chg="add del mod">
          <ac:chgData name="mehulpurohit1992@outlook.com" userId="03259155505634c8" providerId="LiveId" clId="{2A39A45D-5166-416F-9325-824E9DF5B0F5}" dt="2022-09-16T15:54:49.813" v="646" actId="767"/>
          <ac:spMkLst>
            <pc:docMk/>
            <pc:sldMk cId="199903135" sldId="259"/>
            <ac:spMk id="6" creationId="{5D965068-C593-F4E1-7203-EC95380E88EE}"/>
          </ac:spMkLst>
        </pc:spChg>
        <pc:spChg chg="add mod">
          <ac:chgData name="mehulpurohit1992@outlook.com" userId="03259155505634c8" providerId="LiveId" clId="{2A39A45D-5166-416F-9325-824E9DF5B0F5}" dt="2022-09-16T16:05:30.195" v="697" actId="2711"/>
          <ac:spMkLst>
            <pc:docMk/>
            <pc:sldMk cId="199903135" sldId="259"/>
            <ac:spMk id="8" creationId="{416756F3-3DAA-A9B2-7154-2E067B004839}"/>
          </ac:spMkLst>
        </pc:spChg>
        <pc:spChg chg="add del">
          <ac:chgData name="mehulpurohit1992@outlook.com" userId="03259155505634c8" providerId="LiveId" clId="{2A39A45D-5166-416F-9325-824E9DF5B0F5}" dt="2022-09-16T15:56:03.093" v="652" actId="478"/>
          <ac:spMkLst>
            <pc:docMk/>
            <pc:sldMk cId="199903135" sldId="259"/>
            <ac:spMk id="9" creationId="{6D2905D1-4804-23E1-8192-EC5CC5A3FC83}"/>
          </ac:spMkLst>
        </pc:spChg>
        <pc:spChg chg="add mod">
          <ac:chgData name="mehulpurohit1992@outlook.com" userId="03259155505634c8" providerId="LiveId" clId="{2A39A45D-5166-416F-9325-824E9DF5B0F5}" dt="2022-09-16T15:57:08.884" v="663" actId="14100"/>
          <ac:spMkLst>
            <pc:docMk/>
            <pc:sldMk cId="199903135" sldId="259"/>
            <ac:spMk id="10" creationId="{BBDB31CF-0709-50A1-3594-9D3E090217C8}"/>
          </ac:spMkLst>
        </pc:spChg>
        <pc:spChg chg="add mod">
          <ac:chgData name="mehulpurohit1992@outlook.com" userId="03259155505634c8" providerId="LiveId" clId="{2A39A45D-5166-416F-9325-824E9DF5B0F5}" dt="2022-09-16T16:05:11.161" v="695" actId="2710"/>
          <ac:spMkLst>
            <pc:docMk/>
            <pc:sldMk cId="199903135" sldId="259"/>
            <ac:spMk id="12" creationId="{9103359F-3800-7433-FFDC-8EC5F40C1ABA}"/>
          </ac:spMkLst>
        </pc:spChg>
        <pc:spChg chg="add mod">
          <ac:chgData name="mehulpurohit1992@outlook.com" userId="03259155505634c8" providerId="LiveId" clId="{2A39A45D-5166-416F-9325-824E9DF5B0F5}" dt="2022-09-16T16:04:53.938" v="693" actId="1076"/>
          <ac:spMkLst>
            <pc:docMk/>
            <pc:sldMk cId="199903135" sldId="259"/>
            <ac:spMk id="14" creationId="{3C745AD5-5DC9-92F7-38C0-40A057F75136}"/>
          </ac:spMkLst>
        </pc:spChg>
        <pc:spChg chg="add mod">
          <ac:chgData name="mehulpurohit1992@outlook.com" userId="03259155505634c8" providerId="LiveId" clId="{2A39A45D-5166-416F-9325-824E9DF5B0F5}" dt="2022-09-16T16:04:27.529" v="690" actId="2710"/>
          <ac:spMkLst>
            <pc:docMk/>
            <pc:sldMk cId="199903135" sldId="259"/>
            <ac:spMk id="16" creationId="{24FFC769-C54B-FF77-8415-8A77D088CBAC}"/>
          </ac:spMkLst>
        </pc:spChg>
        <pc:picChg chg="add mod">
          <ac:chgData name="mehulpurohit1992@outlook.com" userId="03259155505634c8" providerId="LiveId" clId="{2A39A45D-5166-416F-9325-824E9DF5B0F5}" dt="2022-09-16T15:58:42.884" v="669" actId="14100"/>
          <ac:picMkLst>
            <pc:docMk/>
            <pc:sldMk cId="199903135" sldId="259"/>
            <ac:picMk id="5" creationId="{A6446AE7-B7A9-D32A-FCDF-05E68EE989E1}"/>
          </ac:picMkLst>
        </pc:picChg>
      </pc:sldChg>
      <pc:sldChg chg="new del">
        <pc:chgData name="mehulpurohit1992@outlook.com" userId="03259155505634c8" providerId="LiveId" clId="{2A39A45D-5166-416F-9325-824E9DF5B0F5}" dt="2022-09-16T15:43:41.026" v="574" actId="680"/>
        <pc:sldMkLst>
          <pc:docMk/>
          <pc:sldMk cId="264929656" sldId="259"/>
        </pc:sldMkLst>
      </pc:sldChg>
      <pc:sldChg chg="addSp delSp modSp new mod setBg delAnim modAnim">
        <pc:chgData name="mehulpurohit1992@outlook.com" userId="03259155505634c8" providerId="LiveId" clId="{2A39A45D-5166-416F-9325-824E9DF5B0F5}" dt="2022-09-16T18:19:46.914" v="999" actId="255"/>
        <pc:sldMkLst>
          <pc:docMk/>
          <pc:sldMk cId="695433008" sldId="260"/>
        </pc:sldMkLst>
        <pc:spChg chg="add mod">
          <ac:chgData name="mehulpurohit1992@outlook.com" userId="03259155505634c8" providerId="LiveId" clId="{2A39A45D-5166-416F-9325-824E9DF5B0F5}" dt="2022-09-16T18:15:36.026" v="966" actId="1076"/>
          <ac:spMkLst>
            <pc:docMk/>
            <pc:sldMk cId="695433008" sldId="260"/>
            <ac:spMk id="2" creationId="{17BF1EA3-E18F-5A7D-97A1-BD2BBD0042E8}"/>
          </ac:spMkLst>
        </pc:spChg>
        <pc:spChg chg="add del mod">
          <ac:chgData name="mehulpurohit1992@outlook.com" userId="03259155505634c8" providerId="LiveId" clId="{2A39A45D-5166-416F-9325-824E9DF5B0F5}" dt="2022-09-16T17:46:22.730" v="780" actId="767"/>
          <ac:spMkLst>
            <pc:docMk/>
            <pc:sldMk cId="695433008" sldId="260"/>
            <ac:spMk id="3" creationId="{EDD14FA3-BBB8-0A61-E94C-5DA2D1460236}"/>
          </ac:spMkLst>
        </pc:spChg>
        <pc:spChg chg="add del mod">
          <ac:chgData name="mehulpurohit1992@outlook.com" userId="03259155505634c8" providerId="LiveId" clId="{2A39A45D-5166-416F-9325-824E9DF5B0F5}" dt="2022-09-16T18:12:30.882" v="918"/>
          <ac:spMkLst>
            <pc:docMk/>
            <pc:sldMk cId="695433008" sldId="260"/>
            <ac:spMk id="5" creationId="{A3C9F082-4F94-DE6B-1152-1EC013A0B14D}"/>
          </ac:spMkLst>
        </pc:spChg>
        <pc:spChg chg="add del mod">
          <ac:chgData name="mehulpurohit1992@outlook.com" userId="03259155505634c8" providerId="LiveId" clId="{2A39A45D-5166-416F-9325-824E9DF5B0F5}" dt="2022-09-16T17:55:07.492" v="810" actId="11529"/>
          <ac:spMkLst>
            <pc:docMk/>
            <pc:sldMk cId="695433008" sldId="260"/>
            <ac:spMk id="6" creationId="{AC2794A4-DA7D-A28A-304B-6BD7141561A8}"/>
          </ac:spMkLst>
        </pc:spChg>
        <pc:spChg chg="add mod">
          <ac:chgData name="mehulpurohit1992@outlook.com" userId="03259155505634c8" providerId="LiveId" clId="{2A39A45D-5166-416F-9325-824E9DF5B0F5}" dt="2022-09-16T18:13:06.738" v="920" actId="2711"/>
          <ac:spMkLst>
            <pc:docMk/>
            <pc:sldMk cId="695433008" sldId="260"/>
            <ac:spMk id="7" creationId="{A6570601-B3BD-1F51-36D4-CE5BD675067A}"/>
          </ac:spMkLst>
        </pc:spChg>
        <pc:spChg chg="add del">
          <ac:chgData name="mehulpurohit1992@outlook.com" userId="03259155505634c8" providerId="LiveId" clId="{2A39A45D-5166-416F-9325-824E9DF5B0F5}" dt="2022-09-16T17:55:43.171" v="816" actId="22"/>
          <ac:spMkLst>
            <pc:docMk/>
            <pc:sldMk cId="695433008" sldId="260"/>
            <ac:spMk id="9" creationId="{C1FDE22A-30F4-04EC-4077-B466A9F75306}"/>
          </ac:spMkLst>
        </pc:spChg>
        <pc:spChg chg="add mod">
          <ac:chgData name="mehulpurohit1992@outlook.com" userId="03259155505634c8" providerId="LiveId" clId="{2A39A45D-5166-416F-9325-824E9DF5B0F5}" dt="2022-09-16T18:13:19.972" v="921" actId="2711"/>
          <ac:spMkLst>
            <pc:docMk/>
            <pc:sldMk cId="695433008" sldId="260"/>
            <ac:spMk id="10" creationId="{EDFA8447-9A09-0005-DE5B-D17C3023A125}"/>
          </ac:spMkLst>
        </pc:spChg>
        <pc:spChg chg="add del mod ord">
          <ac:chgData name="mehulpurohit1992@outlook.com" userId="03259155505634c8" providerId="LiveId" clId="{2A39A45D-5166-416F-9325-824E9DF5B0F5}" dt="2022-09-16T18:04:59.909" v="880" actId="478"/>
          <ac:spMkLst>
            <pc:docMk/>
            <pc:sldMk cId="695433008" sldId="260"/>
            <ac:spMk id="11" creationId="{FD2AD7CE-5E9E-0831-7C89-8081303F3346}"/>
          </ac:spMkLst>
        </pc:spChg>
        <pc:spChg chg="add mod">
          <ac:chgData name="mehulpurohit1992@outlook.com" userId="03259155505634c8" providerId="LiveId" clId="{2A39A45D-5166-416F-9325-824E9DF5B0F5}" dt="2022-09-16T18:02:31.706" v="859" actId="14100"/>
          <ac:spMkLst>
            <pc:docMk/>
            <pc:sldMk cId="695433008" sldId="260"/>
            <ac:spMk id="12" creationId="{786FD3E6-7110-46A2-40EA-D6C74ACFC53E}"/>
          </ac:spMkLst>
        </pc:spChg>
        <pc:spChg chg="add mod">
          <ac:chgData name="mehulpurohit1992@outlook.com" userId="03259155505634c8" providerId="LiveId" clId="{2A39A45D-5166-416F-9325-824E9DF5B0F5}" dt="2022-09-16T18:04:15.043" v="874" actId="6549"/>
          <ac:spMkLst>
            <pc:docMk/>
            <pc:sldMk cId="695433008" sldId="260"/>
            <ac:spMk id="13" creationId="{347C58EE-748D-7648-808A-95BEDE7465DA}"/>
          </ac:spMkLst>
        </pc:spChg>
        <pc:spChg chg="add mod">
          <ac:chgData name="mehulpurohit1992@outlook.com" userId="03259155505634c8" providerId="LiveId" clId="{2A39A45D-5166-416F-9325-824E9DF5B0F5}" dt="2022-09-16T18:13:34.307" v="923" actId="2711"/>
          <ac:spMkLst>
            <pc:docMk/>
            <pc:sldMk cId="695433008" sldId="260"/>
            <ac:spMk id="15" creationId="{474537DC-DD90-F792-2AD6-5685116BA6E0}"/>
          </ac:spMkLst>
        </pc:spChg>
        <pc:spChg chg="add mod">
          <ac:chgData name="mehulpurohit1992@outlook.com" userId="03259155505634c8" providerId="LiveId" clId="{2A39A45D-5166-416F-9325-824E9DF5B0F5}" dt="2022-09-16T18:13:26.895" v="922" actId="2711"/>
          <ac:spMkLst>
            <pc:docMk/>
            <pc:sldMk cId="695433008" sldId="260"/>
            <ac:spMk id="17" creationId="{27853B23-E68B-75D0-D987-4E7B8E0D0935}"/>
          </ac:spMkLst>
        </pc:spChg>
        <pc:spChg chg="add mod">
          <ac:chgData name="mehulpurohit1992@outlook.com" userId="03259155505634c8" providerId="LiveId" clId="{2A39A45D-5166-416F-9325-824E9DF5B0F5}" dt="2022-09-16T18:19:46.914" v="999" actId="255"/>
          <ac:spMkLst>
            <pc:docMk/>
            <pc:sldMk cId="695433008" sldId="260"/>
            <ac:spMk id="20" creationId="{4A490C38-7A5B-CD15-A558-AB351A9394EE}"/>
          </ac:spMkLst>
        </pc:spChg>
        <pc:picChg chg="add mod">
          <ac:chgData name="mehulpurohit1992@outlook.com" userId="03259155505634c8" providerId="LiveId" clId="{2A39A45D-5166-416F-9325-824E9DF5B0F5}" dt="2022-09-16T18:10:34.303" v="908" actId="14100"/>
          <ac:picMkLst>
            <pc:docMk/>
            <pc:sldMk cId="695433008" sldId="260"/>
            <ac:picMk id="19" creationId="{BDB591EC-A73B-4A87-36D1-757A35410553}"/>
          </ac:picMkLst>
        </pc:picChg>
      </pc:sldChg>
      <pc:sldChg chg="addSp delSp modSp new mod setBg">
        <pc:chgData name="mehulpurohit1992@outlook.com" userId="03259155505634c8" providerId="LiveId" clId="{2A39A45D-5166-416F-9325-824E9DF5B0F5}" dt="2022-09-16T18:31:40.583" v="1068" actId="20577"/>
        <pc:sldMkLst>
          <pc:docMk/>
          <pc:sldMk cId="2092179509" sldId="261"/>
        </pc:sldMkLst>
        <pc:spChg chg="add del mod">
          <ac:chgData name="mehulpurohit1992@outlook.com" userId="03259155505634c8" providerId="LiveId" clId="{2A39A45D-5166-416F-9325-824E9DF5B0F5}" dt="2022-09-16T18:17:23.672" v="995" actId="478"/>
          <ac:spMkLst>
            <pc:docMk/>
            <pc:sldMk cId="2092179509" sldId="261"/>
            <ac:spMk id="2" creationId="{A428A921-3885-323F-FB77-384D963811A2}"/>
          </ac:spMkLst>
        </pc:spChg>
        <pc:spChg chg="add del mod">
          <ac:chgData name="mehulpurohit1992@outlook.com" userId="03259155505634c8" providerId="LiveId" clId="{2A39A45D-5166-416F-9325-824E9DF5B0F5}" dt="2022-09-16T18:16:46.127" v="984" actId="478"/>
          <ac:spMkLst>
            <pc:docMk/>
            <pc:sldMk cId="2092179509" sldId="261"/>
            <ac:spMk id="3" creationId="{C9C69A38-C823-BC90-6C61-7BB3FA3D56E7}"/>
          </ac:spMkLst>
        </pc:spChg>
        <pc:spChg chg="add mod">
          <ac:chgData name="mehulpurohit1992@outlook.com" userId="03259155505634c8" providerId="LiveId" clId="{2A39A45D-5166-416F-9325-824E9DF5B0F5}" dt="2022-09-16T18:24:58.802" v="1023" actId="2711"/>
          <ac:spMkLst>
            <pc:docMk/>
            <pc:sldMk cId="2092179509" sldId="261"/>
            <ac:spMk id="4" creationId="{095BDBCC-9264-EAA6-25AE-96A2E7BBD4F1}"/>
          </ac:spMkLst>
        </pc:spChg>
        <pc:spChg chg="add mod">
          <ac:chgData name="mehulpurohit1992@outlook.com" userId="03259155505634c8" providerId="LiveId" clId="{2A39A45D-5166-416F-9325-824E9DF5B0F5}" dt="2022-09-16T18:25:35.662" v="1028" actId="14100"/>
          <ac:spMkLst>
            <pc:docMk/>
            <pc:sldMk cId="2092179509" sldId="261"/>
            <ac:spMk id="5" creationId="{0C462924-E732-EE1B-C201-0F0B9CDA805D}"/>
          </ac:spMkLst>
        </pc:spChg>
        <pc:spChg chg="add mod">
          <ac:chgData name="mehulpurohit1992@outlook.com" userId="03259155505634c8" providerId="LiveId" clId="{2A39A45D-5166-416F-9325-824E9DF5B0F5}" dt="2022-09-16T18:30:47.232" v="1064" actId="255"/>
          <ac:spMkLst>
            <pc:docMk/>
            <pc:sldMk cId="2092179509" sldId="261"/>
            <ac:spMk id="7" creationId="{90022B01-62CE-23B3-5A76-27BE290340E2}"/>
          </ac:spMkLst>
        </pc:spChg>
        <pc:spChg chg="add mod">
          <ac:chgData name="mehulpurohit1992@outlook.com" userId="03259155505634c8" providerId="LiveId" clId="{2A39A45D-5166-416F-9325-824E9DF5B0F5}" dt="2022-09-16T18:26:44.954" v="1040" actId="20578"/>
          <ac:spMkLst>
            <pc:docMk/>
            <pc:sldMk cId="2092179509" sldId="261"/>
            <ac:spMk id="8" creationId="{2AED4635-3D42-5F98-9B8D-C87C19B8265C}"/>
          </ac:spMkLst>
        </pc:spChg>
        <pc:spChg chg="add mod">
          <ac:chgData name="mehulpurohit1992@outlook.com" userId="03259155505634c8" providerId="LiveId" clId="{2A39A45D-5166-416F-9325-824E9DF5B0F5}" dt="2022-09-16T18:31:40.583" v="1068" actId="20577"/>
          <ac:spMkLst>
            <pc:docMk/>
            <pc:sldMk cId="2092179509" sldId="261"/>
            <ac:spMk id="9" creationId="{EB9FA04E-A157-1A93-5113-B2ED56612F0E}"/>
          </ac:spMkLst>
        </pc:spChg>
        <pc:spChg chg="add mod">
          <ac:chgData name="mehulpurohit1992@outlook.com" userId="03259155505634c8" providerId="LiveId" clId="{2A39A45D-5166-416F-9325-824E9DF5B0F5}" dt="2022-09-16T18:30:53.394" v="1065" actId="255"/>
          <ac:spMkLst>
            <pc:docMk/>
            <pc:sldMk cId="2092179509" sldId="261"/>
            <ac:spMk id="11" creationId="{E1B29260-A71A-835F-10C7-6E6763D2EFAB}"/>
          </ac:spMkLst>
        </pc:spChg>
      </pc:sldChg>
      <pc:sldChg chg="addSp modSp new mod setBg">
        <pc:chgData name="mehulpurohit1992@outlook.com" userId="03259155505634c8" providerId="LiveId" clId="{2A39A45D-5166-416F-9325-824E9DF5B0F5}" dt="2022-09-16T18:51:27.676" v="1199"/>
        <pc:sldMkLst>
          <pc:docMk/>
          <pc:sldMk cId="411389009" sldId="262"/>
        </pc:sldMkLst>
        <pc:spChg chg="add mod">
          <ac:chgData name="mehulpurohit1992@outlook.com" userId="03259155505634c8" providerId="LiveId" clId="{2A39A45D-5166-416F-9325-824E9DF5B0F5}" dt="2022-09-16T18:43:03.648" v="1177" actId="207"/>
          <ac:spMkLst>
            <pc:docMk/>
            <pc:sldMk cId="411389009" sldId="262"/>
            <ac:spMk id="2" creationId="{E8B365F0-0735-6192-B871-802142CAE1AD}"/>
          </ac:spMkLst>
        </pc:spChg>
        <pc:spChg chg="add mod">
          <ac:chgData name="mehulpurohit1992@outlook.com" userId="03259155505634c8" providerId="LiveId" clId="{2A39A45D-5166-416F-9325-824E9DF5B0F5}" dt="2022-09-16T18:43:16.019" v="1179" actId="207"/>
          <ac:spMkLst>
            <pc:docMk/>
            <pc:sldMk cId="411389009" sldId="262"/>
            <ac:spMk id="4" creationId="{4226894A-AD8A-9CB2-CB0A-A8F73CE4793C}"/>
          </ac:spMkLst>
        </pc:spChg>
        <pc:spChg chg="add mod">
          <ac:chgData name="mehulpurohit1992@outlook.com" userId="03259155505634c8" providerId="LiveId" clId="{2A39A45D-5166-416F-9325-824E9DF5B0F5}" dt="2022-09-16T18:43:03.648" v="1177" actId="207"/>
          <ac:spMkLst>
            <pc:docMk/>
            <pc:sldMk cId="411389009" sldId="262"/>
            <ac:spMk id="5" creationId="{1C86E738-E26B-84AE-CEDF-4791FC4EBEEE}"/>
          </ac:spMkLst>
        </pc:spChg>
        <pc:spChg chg="add mod">
          <ac:chgData name="mehulpurohit1992@outlook.com" userId="03259155505634c8" providerId="LiveId" clId="{2A39A45D-5166-416F-9325-824E9DF5B0F5}" dt="2022-09-16T18:43:03.648" v="1177" actId="207"/>
          <ac:spMkLst>
            <pc:docMk/>
            <pc:sldMk cId="411389009" sldId="262"/>
            <ac:spMk id="7" creationId="{302D2ACB-CB0B-E903-E6CA-1CE73E4408F6}"/>
          </ac:spMkLst>
        </pc:spChg>
      </pc:sldChg>
      <pc:sldChg chg="new setBg">
        <pc:chgData name="mehulpurohit1992@outlook.com" userId="03259155505634c8" providerId="LiveId" clId="{2A39A45D-5166-416F-9325-824E9DF5B0F5}" dt="2022-09-16T18:54:27.040" v="1240"/>
        <pc:sldMkLst>
          <pc:docMk/>
          <pc:sldMk cId="2152498851" sldId="263"/>
        </pc:sldMkLst>
      </pc:sldChg>
    </pc:docChg>
  </pc:docChgLst>
  <pc:docChgLst>
    <pc:chgData name="mehulpurohit1992@outlook.com" userId="03259155505634c8" providerId="LiveId" clId="{5DDD66C3-7B7D-46EA-AB26-DEA97EE087D4}"/>
    <pc:docChg chg="modSld">
      <pc:chgData name="mehulpurohit1992@outlook.com" userId="03259155505634c8" providerId="LiveId" clId="{5DDD66C3-7B7D-46EA-AB26-DEA97EE087D4}" dt="2022-09-19T20:53:34.776" v="27" actId="1076"/>
      <pc:docMkLst>
        <pc:docMk/>
      </pc:docMkLst>
      <pc:sldChg chg="addSp modSp mod">
        <pc:chgData name="mehulpurohit1992@outlook.com" userId="03259155505634c8" providerId="LiveId" clId="{5DDD66C3-7B7D-46EA-AB26-DEA97EE087D4}" dt="2022-09-19T20:53:34.776" v="27" actId="1076"/>
        <pc:sldMkLst>
          <pc:docMk/>
          <pc:sldMk cId="2152498851" sldId="263"/>
        </pc:sldMkLst>
        <pc:spChg chg="mod">
          <ac:chgData name="mehulpurohit1992@outlook.com" userId="03259155505634c8" providerId="LiveId" clId="{5DDD66C3-7B7D-46EA-AB26-DEA97EE087D4}" dt="2022-09-19T20:53:22.512" v="26" actId="1076"/>
          <ac:spMkLst>
            <pc:docMk/>
            <pc:sldMk cId="2152498851" sldId="263"/>
            <ac:spMk id="2" creationId="{00000000-0000-0000-0000-000000000000}"/>
          </ac:spMkLst>
        </pc:spChg>
        <pc:picChg chg="add mod">
          <ac:chgData name="mehulpurohit1992@outlook.com" userId="03259155505634c8" providerId="LiveId" clId="{5DDD66C3-7B7D-46EA-AB26-DEA97EE087D4}" dt="2022-09-19T20:53:34.776" v="27" actId="1076"/>
          <ac:picMkLst>
            <pc:docMk/>
            <pc:sldMk cId="2152498851" sldId="263"/>
            <ac:picMk id="4" creationId="{B6F9C054-1D13-C068-CD44-DD7022376E7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318F-DF4E-0E7F-CBEB-F0C32EE804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BE4D236-35C8-ED4B-7FC3-4F75BAF4BF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448B56E-3087-9DE2-451E-5AF7685C9DAE}"/>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5" name="Footer Placeholder 4">
            <a:extLst>
              <a:ext uri="{FF2B5EF4-FFF2-40B4-BE49-F238E27FC236}">
                <a16:creationId xmlns:a16="http://schemas.microsoft.com/office/drawing/2014/main" id="{071F9ECE-E0BA-12B3-0DB3-00A881A01E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716468-FB4D-5E85-53A1-334ABE59E6DE}"/>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38989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5901-05E8-934D-20EF-3D1F9F99DD5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6A01241-D674-6B76-33AE-EA28ED7C95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7C868C-E7E3-DFDB-0A06-3E4ADC228582}"/>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5" name="Footer Placeholder 4">
            <a:extLst>
              <a:ext uri="{FF2B5EF4-FFF2-40B4-BE49-F238E27FC236}">
                <a16:creationId xmlns:a16="http://schemas.microsoft.com/office/drawing/2014/main" id="{B487A0BD-1F9F-80D5-C057-AB658DF5E2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7F22FE-8D5E-ADA1-860F-ED529BC2AAA9}"/>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421191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11B68-F608-E43A-E481-5102F4DEFF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C6825E8-C19C-0751-393A-399BACFE1D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260DFEB-06D1-CB55-67D5-2CB0359B7DF9}"/>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5" name="Footer Placeholder 4">
            <a:extLst>
              <a:ext uri="{FF2B5EF4-FFF2-40B4-BE49-F238E27FC236}">
                <a16:creationId xmlns:a16="http://schemas.microsoft.com/office/drawing/2014/main" id="{5405FD9C-8AF9-7AE7-6A2D-5385504872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38A6B0-5530-0A7C-1840-4B5E29CE9944}"/>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12356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D31-E051-6B1A-51BB-6549C2EC254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B09DE3C-933B-BAD4-DF20-CC4CDD5ABC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C97D57-FD45-563B-D6F7-B9E384246715}"/>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5" name="Footer Placeholder 4">
            <a:extLst>
              <a:ext uri="{FF2B5EF4-FFF2-40B4-BE49-F238E27FC236}">
                <a16:creationId xmlns:a16="http://schemas.microsoft.com/office/drawing/2014/main" id="{0E003780-FFF8-944D-F0CB-D7B520B05F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638944-341D-A2D0-AC15-56B0966CE402}"/>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220426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DD9E-1A8D-8CC0-34DD-0AE6BA8F9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931559B-9FAE-4F97-6ED2-03F8022B56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E97E3-4325-0014-FF85-486EDC3A639B}"/>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5" name="Footer Placeholder 4">
            <a:extLst>
              <a:ext uri="{FF2B5EF4-FFF2-40B4-BE49-F238E27FC236}">
                <a16:creationId xmlns:a16="http://schemas.microsoft.com/office/drawing/2014/main" id="{A3D30B5A-2126-B9C4-257F-BFB1C46CB9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1202B4-554A-2510-3C33-15965CDE754E}"/>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66377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B19D-254D-E251-CA86-A4ED007597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5CE3CD0-E958-9CC5-BB3B-D856908EA6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A54DFA8-89BC-C94A-AA4E-A6BC2116EF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22D789A-FAA0-8487-AD2D-69D91969BE3B}"/>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6" name="Footer Placeholder 5">
            <a:extLst>
              <a:ext uri="{FF2B5EF4-FFF2-40B4-BE49-F238E27FC236}">
                <a16:creationId xmlns:a16="http://schemas.microsoft.com/office/drawing/2014/main" id="{D31252D7-DEA9-A0A5-979A-201FF4E1DCA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9854068-175D-743B-10D5-9E698B303E95}"/>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412397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3DF9-57F7-2E5E-0638-5709492954B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DD00643-4565-3CB9-C0F2-95DF4A0C0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FA55F-C2C2-73AE-A5E0-67C983B27B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FACD71C-6EA6-44FA-2E5C-B33A5E33E3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7E871-6EFF-7ADF-BD36-F262D86612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204F4E5-3948-DBF1-4F44-5CB0B75B9122}"/>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8" name="Footer Placeholder 7">
            <a:extLst>
              <a:ext uri="{FF2B5EF4-FFF2-40B4-BE49-F238E27FC236}">
                <a16:creationId xmlns:a16="http://schemas.microsoft.com/office/drawing/2014/main" id="{E2026D89-2DA0-3F94-8A9D-6C97DB7C09E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6E62B1C-48EB-A63B-7187-2B084725CB59}"/>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386151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E146-3EAF-775A-78CD-1F2170422DC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76F5408-C36D-D59E-EEB7-474291E55328}"/>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4" name="Footer Placeholder 3">
            <a:extLst>
              <a:ext uri="{FF2B5EF4-FFF2-40B4-BE49-F238E27FC236}">
                <a16:creationId xmlns:a16="http://schemas.microsoft.com/office/drawing/2014/main" id="{42DFCC3E-D10D-F9A1-6C74-4E951617FCF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A49DE04-8A55-33AF-F83C-C491BC8BAB3B}"/>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45307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79F12E-CB13-61C0-DF0A-B4218DACDC63}"/>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3" name="Footer Placeholder 2">
            <a:extLst>
              <a:ext uri="{FF2B5EF4-FFF2-40B4-BE49-F238E27FC236}">
                <a16:creationId xmlns:a16="http://schemas.microsoft.com/office/drawing/2014/main" id="{91B37C5D-38D6-F63F-8E49-A1DBC585501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E426712-A128-9B55-32D9-0A42A1023D93}"/>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9509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7968-3B8B-A6A8-5B1F-E73FE38077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ED061A0-AAA8-8ED9-526D-6CAEB0E2B7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9806539-E66D-2853-5315-3FB8FB404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D834A-F19D-612A-B280-B555F64368B7}"/>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6" name="Footer Placeholder 5">
            <a:extLst>
              <a:ext uri="{FF2B5EF4-FFF2-40B4-BE49-F238E27FC236}">
                <a16:creationId xmlns:a16="http://schemas.microsoft.com/office/drawing/2014/main" id="{DCFE8025-5809-5460-56CB-C165D2A286B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0F7FE24-C1A6-F003-28EB-44DB905216DA}"/>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20580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1CC4-B6C1-917A-789F-F2E6A264B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FE946C2-085D-DF09-C2C9-5EF72B51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E22A3EC-6A58-5EF5-C9E9-C5122E0E6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52BC8F-5ADD-E932-B4B2-1FA85DC9D448}"/>
              </a:ext>
            </a:extLst>
          </p:cNvPr>
          <p:cNvSpPr>
            <a:spLocks noGrp="1"/>
          </p:cNvSpPr>
          <p:nvPr>
            <p:ph type="dt" sz="half" idx="10"/>
          </p:nvPr>
        </p:nvSpPr>
        <p:spPr/>
        <p:txBody>
          <a:bodyPr/>
          <a:lstStyle/>
          <a:p>
            <a:fld id="{C49D8DCA-1ACD-48BB-965D-AE2FFAE03828}" type="datetimeFigureOut">
              <a:rPr lang="en-IN" smtClean="0"/>
              <a:t>20-09-2022</a:t>
            </a:fld>
            <a:endParaRPr lang="en-IN"/>
          </a:p>
        </p:txBody>
      </p:sp>
      <p:sp>
        <p:nvSpPr>
          <p:cNvPr id="6" name="Footer Placeholder 5">
            <a:extLst>
              <a:ext uri="{FF2B5EF4-FFF2-40B4-BE49-F238E27FC236}">
                <a16:creationId xmlns:a16="http://schemas.microsoft.com/office/drawing/2014/main" id="{A9AAB7E6-C5D5-8384-250B-7ED033FDEEA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E39B86B-19B5-4E2E-4CB8-610FA2F0E1D9}"/>
              </a:ext>
            </a:extLst>
          </p:cNvPr>
          <p:cNvSpPr>
            <a:spLocks noGrp="1"/>
          </p:cNvSpPr>
          <p:nvPr>
            <p:ph type="sldNum" sz="quarter" idx="12"/>
          </p:nvPr>
        </p:nvSpPr>
        <p:spPr/>
        <p:txBody>
          <a:bodyPr/>
          <a:lstStyle/>
          <a:p>
            <a:fld id="{E559DF8A-E639-4DB8-A7E8-F6E44754AE00}" type="slidenum">
              <a:rPr lang="en-IN" smtClean="0"/>
              <a:t>‹#›</a:t>
            </a:fld>
            <a:endParaRPr lang="en-IN"/>
          </a:p>
        </p:txBody>
      </p:sp>
    </p:spTree>
    <p:extLst>
      <p:ext uri="{BB962C8B-B14F-4D97-AF65-F5344CB8AC3E}">
        <p14:creationId xmlns:p14="http://schemas.microsoft.com/office/powerpoint/2010/main" val="412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33065-D009-4AF7-C027-E50B6E1B4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49FE21-226C-4ED2-39E6-8B88FE2D7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E0F88C-02D6-3986-2DE1-7C04228AB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D8DCA-1ACD-48BB-965D-AE2FFAE03828}" type="datetimeFigureOut">
              <a:rPr lang="en-IN" smtClean="0"/>
              <a:t>20-09-2022</a:t>
            </a:fld>
            <a:endParaRPr lang="en-IN"/>
          </a:p>
        </p:txBody>
      </p:sp>
      <p:sp>
        <p:nvSpPr>
          <p:cNvPr id="5" name="Footer Placeholder 4">
            <a:extLst>
              <a:ext uri="{FF2B5EF4-FFF2-40B4-BE49-F238E27FC236}">
                <a16:creationId xmlns:a16="http://schemas.microsoft.com/office/drawing/2014/main" id="{55D3D3FE-BEE0-D303-EDF3-2E849585A2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4B2C414-B3CD-D734-2D80-52EFD0D57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9DF8A-E639-4DB8-A7E8-F6E44754AE00}" type="slidenum">
              <a:rPr lang="en-IN" smtClean="0"/>
              <a:t>‹#›</a:t>
            </a:fld>
            <a:endParaRPr lang="en-IN"/>
          </a:p>
        </p:txBody>
      </p:sp>
    </p:spTree>
    <p:extLst>
      <p:ext uri="{BB962C8B-B14F-4D97-AF65-F5344CB8AC3E}">
        <p14:creationId xmlns:p14="http://schemas.microsoft.com/office/powerpoint/2010/main" val="81242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C170-23EE-0CDB-4DBC-83D5A5ED2E27}"/>
              </a:ext>
            </a:extLst>
          </p:cNvPr>
          <p:cNvSpPr>
            <a:spLocks noGrp="1"/>
          </p:cNvSpPr>
          <p:nvPr>
            <p:ph type="ctrTitle"/>
          </p:nvPr>
        </p:nvSpPr>
        <p:spPr>
          <a:xfrm>
            <a:off x="1524000" y="2162175"/>
            <a:ext cx="9144000" cy="1347788"/>
          </a:xfrm>
        </p:spPr>
        <p:txBody>
          <a:bodyPr/>
          <a:lstStyle/>
          <a:p>
            <a:r>
              <a:rPr lang="en-IN" b="1" dirty="0">
                <a:solidFill>
                  <a:schemeClr val="bg2">
                    <a:lumMod val="10000"/>
                  </a:schemeClr>
                </a:solidFill>
                <a:latin typeface="Futura Bk BT" panose="020B0502020204020303" pitchFamily="34" charset="0"/>
              </a:rPr>
              <a:t>Content Marketing</a:t>
            </a:r>
          </a:p>
        </p:txBody>
      </p:sp>
      <p:sp>
        <p:nvSpPr>
          <p:cNvPr id="3" name="Subtitle 2">
            <a:extLst>
              <a:ext uri="{FF2B5EF4-FFF2-40B4-BE49-F238E27FC236}">
                <a16:creationId xmlns:a16="http://schemas.microsoft.com/office/drawing/2014/main" id="{9F421A93-A4EA-B7DF-A67E-7BCFF6C54054}"/>
              </a:ext>
            </a:extLst>
          </p:cNvPr>
          <p:cNvSpPr>
            <a:spLocks noGrp="1"/>
          </p:cNvSpPr>
          <p:nvPr>
            <p:ph type="subTitle" idx="1"/>
          </p:nvPr>
        </p:nvSpPr>
        <p:spPr>
          <a:xfrm>
            <a:off x="1524000" y="3602038"/>
            <a:ext cx="9144000" cy="960437"/>
          </a:xfrm>
        </p:spPr>
        <p:txBody>
          <a:bodyPr>
            <a:normAutofit/>
          </a:bodyPr>
          <a:lstStyle/>
          <a:p>
            <a:r>
              <a:rPr lang="en-IN" sz="4000" b="1" dirty="0">
                <a:latin typeface="Futura Bk BT" panose="020B0502020204020303" pitchFamily="34" charset="0"/>
              </a:rPr>
              <a:t>Case Study</a:t>
            </a:r>
          </a:p>
        </p:txBody>
      </p:sp>
    </p:spTree>
    <p:extLst>
      <p:ext uri="{BB962C8B-B14F-4D97-AF65-F5344CB8AC3E}">
        <p14:creationId xmlns:p14="http://schemas.microsoft.com/office/powerpoint/2010/main" val="371991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250A-EB45-779B-6DEB-630A0C49D491}"/>
              </a:ext>
            </a:extLst>
          </p:cNvPr>
          <p:cNvSpPr>
            <a:spLocks noGrp="1"/>
          </p:cNvSpPr>
          <p:nvPr>
            <p:ph type="title"/>
          </p:nvPr>
        </p:nvSpPr>
        <p:spPr>
          <a:xfrm>
            <a:off x="514350" y="284163"/>
            <a:ext cx="8677275" cy="1201737"/>
          </a:xfrm>
        </p:spPr>
        <p:txBody>
          <a:bodyPr>
            <a:normAutofit/>
          </a:bodyPr>
          <a:lstStyle/>
          <a:p>
            <a:r>
              <a:rPr lang="en-US" sz="4400" b="1" spc="-5" dirty="0">
                <a:solidFill>
                  <a:schemeClr val="bg2">
                    <a:lumMod val="25000"/>
                  </a:schemeClr>
                </a:solidFill>
                <a:latin typeface="Futura Bk BT" panose="020B0502020204020303" pitchFamily="34" charset="0"/>
                <a:cs typeface="Carlito"/>
              </a:rPr>
              <a:t>A </a:t>
            </a:r>
            <a:r>
              <a:rPr lang="en-US" b="1" spc="-15" dirty="0">
                <a:solidFill>
                  <a:schemeClr val="bg2">
                    <a:lumMod val="25000"/>
                  </a:schemeClr>
                </a:solidFill>
                <a:latin typeface="Futura Bk BT" panose="020B0502020204020303" pitchFamily="34" charset="0"/>
                <a:cs typeface="Carlito"/>
              </a:rPr>
              <a:t>Content</a:t>
            </a:r>
            <a:r>
              <a:rPr lang="en-US" sz="4400" b="1" spc="-15" dirty="0">
                <a:solidFill>
                  <a:schemeClr val="bg2">
                    <a:lumMod val="25000"/>
                  </a:schemeClr>
                </a:solidFill>
                <a:latin typeface="Futura Bk BT" panose="020B0502020204020303" pitchFamily="34" charset="0"/>
                <a:cs typeface="Carlito"/>
              </a:rPr>
              <a:t> </a:t>
            </a:r>
            <a:r>
              <a:rPr lang="en-US" sz="4400" b="1" spc="-10" dirty="0">
                <a:solidFill>
                  <a:schemeClr val="bg2">
                    <a:lumMod val="25000"/>
                  </a:schemeClr>
                </a:solidFill>
                <a:latin typeface="Futura Bk BT" panose="020B0502020204020303" pitchFamily="34" charset="0"/>
                <a:cs typeface="Carlito"/>
              </a:rPr>
              <a:t>Marketing </a:t>
            </a:r>
            <a:r>
              <a:rPr lang="en-US" sz="4400" b="1" spc="-15" dirty="0">
                <a:solidFill>
                  <a:schemeClr val="bg2">
                    <a:lumMod val="25000"/>
                  </a:schemeClr>
                </a:solidFill>
                <a:latin typeface="Futura Bk BT" panose="020B0502020204020303" pitchFamily="34" charset="0"/>
                <a:cs typeface="Carlito"/>
              </a:rPr>
              <a:t>Case </a:t>
            </a:r>
            <a:r>
              <a:rPr lang="en-US" sz="4400" b="1" spc="-5" dirty="0">
                <a:solidFill>
                  <a:schemeClr val="bg2">
                    <a:lumMod val="25000"/>
                  </a:schemeClr>
                </a:solidFill>
                <a:latin typeface="Futura Bk BT" panose="020B0502020204020303" pitchFamily="34" charset="0"/>
                <a:cs typeface="Carlito"/>
              </a:rPr>
              <a:t>Study</a:t>
            </a:r>
            <a:endParaRPr lang="en-IN" b="1" dirty="0">
              <a:solidFill>
                <a:schemeClr val="bg2">
                  <a:lumMod val="25000"/>
                </a:schemeClr>
              </a:solidFill>
              <a:latin typeface="Futura Bk BT" panose="020B0502020204020303" pitchFamily="34" charset="0"/>
            </a:endParaRPr>
          </a:p>
        </p:txBody>
      </p:sp>
      <p:sp>
        <p:nvSpPr>
          <p:cNvPr id="6" name="Minus Sign 5">
            <a:extLst>
              <a:ext uri="{FF2B5EF4-FFF2-40B4-BE49-F238E27FC236}">
                <a16:creationId xmlns:a16="http://schemas.microsoft.com/office/drawing/2014/main" id="{2549317B-5E20-35D8-8679-02AFF2AC228D}"/>
              </a:ext>
            </a:extLst>
          </p:cNvPr>
          <p:cNvSpPr/>
          <p:nvPr/>
        </p:nvSpPr>
        <p:spPr>
          <a:xfrm>
            <a:off x="-1019175" y="1224443"/>
            <a:ext cx="11963400" cy="261457"/>
          </a:xfrm>
          <a:prstGeom prst="mathMinu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3001D73D-EA32-E7D0-2BC1-3D8281433215}"/>
              </a:ext>
            </a:extLst>
          </p:cNvPr>
          <p:cNvSpPr txBox="1"/>
          <p:nvPr/>
        </p:nvSpPr>
        <p:spPr>
          <a:xfrm>
            <a:off x="514350" y="1602342"/>
            <a:ext cx="6629399" cy="369332"/>
          </a:xfrm>
          <a:prstGeom prst="rect">
            <a:avLst/>
          </a:prstGeom>
          <a:noFill/>
        </p:spPr>
        <p:txBody>
          <a:bodyPr wrap="square" rtlCol="0">
            <a:spAutoFit/>
          </a:bodyPr>
          <a:lstStyle/>
          <a:p>
            <a:r>
              <a:rPr lang="en-US" spc="-95" dirty="0">
                <a:solidFill>
                  <a:schemeClr val="bg2">
                    <a:lumMod val="50000"/>
                  </a:schemeClr>
                </a:solidFill>
                <a:latin typeface="Futura Bk BT" panose="020B0502020204020303" pitchFamily="34" charset="0"/>
                <a:cs typeface="Arial"/>
              </a:rPr>
              <a:t>Targeted </a:t>
            </a:r>
            <a:r>
              <a:rPr lang="en-US" spc="-65" dirty="0">
                <a:solidFill>
                  <a:schemeClr val="bg2">
                    <a:lumMod val="50000"/>
                  </a:schemeClr>
                </a:solidFill>
                <a:latin typeface="Futura Bk BT" panose="020B0502020204020303" pitchFamily="34" charset="0"/>
                <a:cs typeface="Arial"/>
              </a:rPr>
              <a:t>content </a:t>
            </a:r>
            <a:r>
              <a:rPr lang="en-US" spc="-70" dirty="0">
                <a:solidFill>
                  <a:schemeClr val="bg2">
                    <a:lumMod val="50000"/>
                  </a:schemeClr>
                </a:solidFill>
                <a:latin typeface="Futura Bk BT" panose="020B0502020204020303" pitchFamily="34" charset="0"/>
                <a:cs typeface="Arial"/>
              </a:rPr>
              <a:t>marketing </a:t>
            </a:r>
            <a:r>
              <a:rPr lang="en-US" spc="-80" dirty="0">
                <a:solidFill>
                  <a:schemeClr val="bg2">
                    <a:lumMod val="50000"/>
                  </a:schemeClr>
                </a:solidFill>
                <a:latin typeface="Futura Bk BT" panose="020B0502020204020303" pitchFamily="34" charset="0"/>
                <a:cs typeface="Arial"/>
              </a:rPr>
              <a:t>strategy </a:t>
            </a:r>
            <a:r>
              <a:rPr lang="en-US" spc="-15" dirty="0">
                <a:solidFill>
                  <a:schemeClr val="bg2">
                    <a:lumMod val="50000"/>
                  </a:schemeClr>
                </a:solidFill>
                <a:latin typeface="Futura Bk BT" panose="020B0502020204020303" pitchFamily="34" charset="0"/>
                <a:cs typeface="Arial"/>
              </a:rPr>
              <a:t>to</a:t>
            </a:r>
            <a:r>
              <a:rPr lang="en-US" spc="-335" dirty="0">
                <a:solidFill>
                  <a:schemeClr val="bg2">
                    <a:lumMod val="50000"/>
                  </a:schemeClr>
                </a:solidFill>
                <a:latin typeface="Futura Bk BT" panose="020B0502020204020303" pitchFamily="34" charset="0"/>
                <a:cs typeface="Arial"/>
              </a:rPr>
              <a:t> </a:t>
            </a:r>
            <a:r>
              <a:rPr lang="en-US" spc="-70" dirty="0">
                <a:solidFill>
                  <a:schemeClr val="bg2">
                    <a:lumMod val="50000"/>
                  </a:schemeClr>
                </a:solidFill>
                <a:latin typeface="Futura Bk BT" panose="020B0502020204020303" pitchFamily="34" charset="0"/>
                <a:cs typeface="Arial"/>
              </a:rPr>
              <a:t>generate </a:t>
            </a:r>
            <a:r>
              <a:rPr lang="en-US" spc="-110" dirty="0">
                <a:solidFill>
                  <a:schemeClr val="bg2">
                    <a:lumMod val="50000"/>
                  </a:schemeClr>
                </a:solidFill>
                <a:latin typeface="Futura Bk BT" panose="020B0502020204020303" pitchFamily="34" charset="0"/>
                <a:cs typeface="Arial"/>
              </a:rPr>
              <a:t>100% qualified leads</a:t>
            </a:r>
            <a:endParaRPr lang="en-IN" dirty="0">
              <a:solidFill>
                <a:schemeClr val="bg2">
                  <a:lumMod val="50000"/>
                </a:schemeClr>
              </a:solidFill>
              <a:latin typeface="Futura Bk BT" panose="020B0502020204020303" pitchFamily="34" charset="0"/>
            </a:endParaRPr>
          </a:p>
        </p:txBody>
      </p:sp>
      <p:grpSp>
        <p:nvGrpSpPr>
          <p:cNvPr id="9" name="object 2">
            <a:extLst>
              <a:ext uri="{FF2B5EF4-FFF2-40B4-BE49-F238E27FC236}">
                <a16:creationId xmlns:a16="http://schemas.microsoft.com/office/drawing/2014/main" id="{E7F1368E-7704-A591-C3B4-716F804CEB2A}"/>
              </a:ext>
            </a:extLst>
          </p:cNvPr>
          <p:cNvGrpSpPr/>
          <p:nvPr/>
        </p:nvGrpSpPr>
        <p:grpSpPr>
          <a:xfrm>
            <a:off x="7463" y="2246992"/>
            <a:ext cx="12184537" cy="1686192"/>
            <a:chOff x="0" y="3993029"/>
            <a:chExt cx="7774623" cy="1267818"/>
          </a:xfrm>
        </p:grpSpPr>
        <p:sp>
          <p:nvSpPr>
            <p:cNvPr id="10" name="object 3">
              <a:extLst>
                <a:ext uri="{FF2B5EF4-FFF2-40B4-BE49-F238E27FC236}">
                  <a16:creationId xmlns:a16="http://schemas.microsoft.com/office/drawing/2014/main" id="{71958BD7-5DEC-9A8E-21EF-447136F669C2}"/>
                </a:ext>
              </a:extLst>
            </p:cNvPr>
            <p:cNvSpPr/>
            <p:nvPr/>
          </p:nvSpPr>
          <p:spPr>
            <a:xfrm>
              <a:off x="12700" y="3993029"/>
              <a:ext cx="7759699" cy="1267818"/>
            </a:xfrm>
            <a:prstGeom prst="rect">
              <a:avLst/>
            </a:prstGeom>
            <a:blipFill>
              <a:blip r:embed="rId2" cstate="print"/>
              <a:stretch>
                <a:fillRect/>
              </a:stretch>
            </a:blipFill>
          </p:spPr>
          <p:txBody>
            <a:bodyPr wrap="square" lIns="0" tIns="0" rIns="0" bIns="0" rtlCol="0"/>
            <a:lstStyle/>
            <a:p>
              <a:endParaRPr/>
            </a:p>
          </p:txBody>
        </p:sp>
        <p:sp>
          <p:nvSpPr>
            <p:cNvPr id="11" name="object 4">
              <a:extLst>
                <a:ext uri="{FF2B5EF4-FFF2-40B4-BE49-F238E27FC236}">
                  <a16:creationId xmlns:a16="http://schemas.microsoft.com/office/drawing/2014/main" id="{A9D2147C-F3F9-868B-EEE9-D373277C7520}"/>
                </a:ext>
              </a:extLst>
            </p:cNvPr>
            <p:cNvSpPr/>
            <p:nvPr/>
          </p:nvSpPr>
          <p:spPr>
            <a:xfrm>
              <a:off x="5272" y="4002024"/>
              <a:ext cx="7769351" cy="1196339"/>
            </a:xfrm>
            <a:prstGeom prst="rect">
              <a:avLst/>
            </a:prstGeom>
            <a:solidFill>
              <a:schemeClr val="bg1">
                <a:lumMod val="75000"/>
              </a:schemeClr>
            </a:solidFill>
          </p:spPr>
          <p:txBody>
            <a:bodyPr wrap="square" lIns="0" tIns="0" rIns="0" bIns="0" rtlCol="0"/>
            <a:lstStyle/>
            <a:p>
              <a:pPr algn="ctr"/>
              <a:r>
                <a:rPr lang="en-IN" sz="2400" b="1" dirty="0">
                  <a:solidFill>
                    <a:schemeClr val="bg1"/>
                  </a:solidFill>
                  <a:latin typeface="Futura Bk BT" panose="020B0502020204020303" pitchFamily="34" charset="0"/>
                </a:rPr>
                <a:t>Highlights</a:t>
              </a:r>
            </a:p>
            <a:p>
              <a:pPr marL="742950" lvl="2" indent="-285750">
                <a:buFont typeface="Wingdings" panose="05000000000000000000" pitchFamily="2" charset="2"/>
                <a:buChar char="ü"/>
              </a:pPr>
              <a:r>
                <a:rPr lang="en-US" sz="1600" dirty="0">
                  <a:solidFill>
                    <a:schemeClr val="bg1"/>
                  </a:solidFill>
                  <a:latin typeface="Futura Bk BT" panose="020B0502020204020303" pitchFamily="34" charset="0"/>
                </a:rPr>
                <a:t>End to end content marketing management</a:t>
              </a:r>
            </a:p>
            <a:p>
              <a:pPr marL="742950" lvl="2" indent="-285750">
                <a:buFont typeface="Wingdings" panose="05000000000000000000" pitchFamily="2" charset="2"/>
                <a:buChar char="ü"/>
              </a:pPr>
              <a:r>
                <a:rPr lang="en-US" sz="1600" dirty="0">
                  <a:solidFill>
                    <a:schemeClr val="bg1"/>
                  </a:solidFill>
                  <a:latin typeface="Futura Bk BT" panose="020B0502020204020303" pitchFamily="34" charset="0"/>
                </a:rPr>
                <a:t>Cost reduction by over 50%</a:t>
              </a:r>
            </a:p>
            <a:p>
              <a:pPr marL="742950" lvl="2" indent="-285750">
                <a:buFont typeface="Wingdings" panose="05000000000000000000" pitchFamily="2" charset="2"/>
                <a:buChar char="ü"/>
              </a:pPr>
              <a:r>
                <a:rPr lang="en-US" sz="1600" dirty="0">
                  <a:solidFill>
                    <a:schemeClr val="bg1"/>
                  </a:solidFill>
                  <a:latin typeface="Futura Bk BT" panose="020B0502020204020303" pitchFamily="34" charset="0"/>
                </a:rPr>
                <a:t>Increased reach of the sales team</a:t>
              </a:r>
              <a:endParaRPr sz="1600" dirty="0">
                <a:solidFill>
                  <a:schemeClr val="bg1"/>
                </a:solidFill>
                <a:latin typeface="Futura Bk BT" panose="020B0502020204020303" pitchFamily="34" charset="0"/>
              </a:endParaRPr>
            </a:p>
          </p:txBody>
        </p:sp>
        <p:sp>
          <p:nvSpPr>
            <p:cNvPr id="12" name="object 5">
              <a:extLst>
                <a:ext uri="{FF2B5EF4-FFF2-40B4-BE49-F238E27FC236}">
                  <a16:creationId xmlns:a16="http://schemas.microsoft.com/office/drawing/2014/main" id="{F5D0A5B6-EA46-E435-2572-A67FE48064D3}"/>
                </a:ext>
              </a:extLst>
            </p:cNvPr>
            <p:cNvSpPr/>
            <p:nvPr/>
          </p:nvSpPr>
          <p:spPr>
            <a:xfrm>
              <a:off x="0" y="4002024"/>
              <a:ext cx="7769859" cy="1196340"/>
            </a:xfrm>
            <a:custGeom>
              <a:avLst/>
              <a:gdLst/>
              <a:ahLst/>
              <a:cxnLst/>
              <a:rect l="l" t="t" r="r" b="b"/>
              <a:pathLst>
                <a:path w="7769859" h="1196339">
                  <a:moveTo>
                    <a:pt x="0" y="1196339"/>
                  </a:moveTo>
                  <a:lnTo>
                    <a:pt x="7769352" y="1196339"/>
                  </a:lnTo>
                  <a:lnTo>
                    <a:pt x="7769352" y="0"/>
                  </a:lnTo>
                  <a:lnTo>
                    <a:pt x="0" y="0"/>
                  </a:lnTo>
                </a:path>
              </a:pathLst>
            </a:custGeom>
            <a:ln w="9525">
              <a:solidFill>
                <a:srgbClr val="7B5F9F"/>
              </a:solidFill>
            </a:ln>
          </p:spPr>
          <p:txBody>
            <a:bodyPr wrap="square" lIns="0" tIns="0" rIns="0" bIns="0" rtlCol="0"/>
            <a:lstStyle/>
            <a:p>
              <a:endParaRPr/>
            </a:p>
          </p:txBody>
        </p:sp>
      </p:grpSp>
      <p:sp>
        <p:nvSpPr>
          <p:cNvPr id="14" name="TextBox 13">
            <a:extLst>
              <a:ext uri="{FF2B5EF4-FFF2-40B4-BE49-F238E27FC236}">
                <a16:creationId xmlns:a16="http://schemas.microsoft.com/office/drawing/2014/main" id="{6D5BAB5B-DB14-D149-2952-A016B3E3FA00}"/>
              </a:ext>
            </a:extLst>
          </p:cNvPr>
          <p:cNvSpPr txBox="1"/>
          <p:nvPr/>
        </p:nvSpPr>
        <p:spPr>
          <a:xfrm>
            <a:off x="7143749" y="2622704"/>
            <a:ext cx="6243636" cy="830997"/>
          </a:xfrm>
          <a:prstGeom prst="rect">
            <a:avLst/>
          </a:prstGeom>
          <a:noFill/>
        </p:spPr>
        <p:txBody>
          <a:bodyPr wrap="square">
            <a:spAutoFit/>
          </a:bodyPr>
          <a:lstStyle/>
          <a:p>
            <a:pPr marL="285750" indent="-285750">
              <a:buFont typeface="Wingdings" panose="05000000000000000000" pitchFamily="2" charset="2"/>
              <a:buChar char="ü"/>
            </a:pPr>
            <a:r>
              <a:rPr lang="en-IN" sz="1600" dirty="0">
                <a:solidFill>
                  <a:schemeClr val="bg1"/>
                </a:solidFill>
                <a:latin typeface="Futura Bk BT" panose="020B0502020204020303" pitchFamily="34" charset="0"/>
              </a:rPr>
              <a:t>Verified list of leads with prospect intelligence</a:t>
            </a:r>
          </a:p>
          <a:p>
            <a:pPr marL="285750" indent="-285750">
              <a:buFont typeface="Wingdings" panose="05000000000000000000" pitchFamily="2" charset="2"/>
              <a:buChar char="ü"/>
            </a:pPr>
            <a:r>
              <a:rPr lang="en-IN" sz="1600" dirty="0">
                <a:solidFill>
                  <a:schemeClr val="bg1"/>
                </a:solidFill>
                <a:latin typeface="Futura Bk BT" panose="020B0502020204020303" pitchFamily="34" charset="0"/>
              </a:rPr>
              <a:t>On demand resource and flexibility</a:t>
            </a:r>
          </a:p>
          <a:p>
            <a:pPr marL="285750" indent="-285750">
              <a:buFont typeface="Wingdings" panose="05000000000000000000" pitchFamily="2" charset="2"/>
              <a:buChar char="ü"/>
            </a:pPr>
            <a:r>
              <a:rPr lang="en-IN" sz="1600" dirty="0">
                <a:solidFill>
                  <a:schemeClr val="bg1"/>
                </a:solidFill>
                <a:latin typeface="Futura Bk BT" panose="020B0502020204020303" pitchFamily="34" charset="0"/>
              </a:rPr>
              <a:t>Quick turnaround</a:t>
            </a:r>
          </a:p>
        </p:txBody>
      </p:sp>
      <p:sp>
        <p:nvSpPr>
          <p:cNvPr id="19" name="object 3">
            <a:extLst>
              <a:ext uri="{FF2B5EF4-FFF2-40B4-BE49-F238E27FC236}">
                <a16:creationId xmlns:a16="http://schemas.microsoft.com/office/drawing/2014/main" id="{B23ADDBF-B22B-C1AE-27A6-1B2ED9907653}"/>
              </a:ext>
            </a:extLst>
          </p:cNvPr>
          <p:cNvSpPr/>
          <p:nvPr/>
        </p:nvSpPr>
        <p:spPr>
          <a:xfrm>
            <a:off x="-135646" y="4422682"/>
            <a:ext cx="12211105" cy="2580386"/>
          </a:xfrm>
          <a:prstGeom prst="rect">
            <a:avLst/>
          </a:prstGeom>
          <a:solidFill>
            <a:schemeClr val="accent2">
              <a:lumMod val="20000"/>
              <a:lumOff val="80000"/>
            </a:schemeClr>
          </a:solidFill>
        </p:spPr>
        <p:txBody>
          <a:bodyPr wrap="square" lIns="0" tIns="0" rIns="0" bIns="0" rtlCol="0"/>
          <a:lstStyle/>
          <a:p>
            <a:pPr lvl="1"/>
            <a:endParaRPr lang="en-IN" b="1" dirty="0">
              <a:solidFill>
                <a:schemeClr val="tx2">
                  <a:lumMod val="75000"/>
                </a:schemeClr>
              </a:solidFill>
              <a:latin typeface="Futura Bk BT" panose="020B0502020204020303" pitchFamily="34" charset="0"/>
            </a:endParaRPr>
          </a:p>
          <a:p>
            <a:pPr lvl="1">
              <a:lnSpc>
                <a:spcPct val="150000"/>
              </a:lnSpc>
            </a:pPr>
            <a:endParaRPr lang="en-US" sz="1800" spc="-5" dirty="0">
              <a:latin typeface="Futura Bk BT" panose="020B0502020204020303" pitchFamily="34" charset="0"/>
              <a:cs typeface="Carlito"/>
            </a:endParaRPr>
          </a:p>
        </p:txBody>
      </p:sp>
      <p:sp>
        <p:nvSpPr>
          <p:cNvPr id="24" name="Flowchart: Process 23">
            <a:extLst>
              <a:ext uri="{FF2B5EF4-FFF2-40B4-BE49-F238E27FC236}">
                <a16:creationId xmlns:a16="http://schemas.microsoft.com/office/drawing/2014/main" id="{919EED17-3BC2-FC38-E7C4-A05A9B578F8B}"/>
              </a:ext>
            </a:extLst>
          </p:cNvPr>
          <p:cNvSpPr/>
          <p:nvPr/>
        </p:nvSpPr>
        <p:spPr>
          <a:xfrm>
            <a:off x="240944" y="4865128"/>
            <a:ext cx="11725835" cy="19928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r>
              <a:rPr lang="en-US" sz="1400" spc="-5" dirty="0">
                <a:latin typeface="Futura Bk BT" panose="020B0502020204020303" pitchFamily="34" charset="0"/>
                <a:cs typeface="Carlito"/>
              </a:rPr>
              <a:t>The</a:t>
            </a:r>
            <a:r>
              <a:rPr lang="en-US" sz="1400" spc="-25" dirty="0">
                <a:latin typeface="Futura Bk BT" panose="020B0502020204020303" pitchFamily="34" charset="0"/>
                <a:cs typeface="Carlito"/>
              </a:rPr>
              <a:t> C</a:t>
            </a:r>
            <a:r>
              <a:rPr lang="en-US" sz="1400" dirty="0">
                <a:latin typeface="Futura Bk BT" panose="020B0502020204020303" pitchFamily="34" charset="0"/>
                <a:cs typeface="Carlito"/>
              </a:rPr>
              <a:t>lient</a:t>
            </a:r>
            <a:r>
              <a:rPr lang="en-US" sz="1400" spc="-25" dirty="0">
                <a:latin typeface="Futura Bk BT" panose="020B0502020204020303" pitchFamily="34" charset="0"/>
                <a:cs typeface="Carlito"/>
              </a:rPr>
              <a:t> </a:t>
            </a:r>
            <a:r>
              <a:rPr lang="en-US" sz="1400" dirty="0">
                <a:latin typeface="Futura Bk BT" panose="020B0502020204020303" pitchFamily="34" charset="0"/>
                <a:cs typeface="Carlito"/>
              </a:rPr>
              <a:t>is</a:t>
            </a:r>
            <a:r>
              <a:rPr lang="en-US" sz="1400" spc="-15" dirty="0">
                <a:latin typeface="Futura Bk BT" panose="020B0502020204020303" pitchFamily="34" charset="0"/>
                <a:cs typeface="Carlito"/>
              </a:rPr>
              <a:t> </a:t>
            </a:r>
            <a:r>
              <a:rPr lang="en-US" sz="1400" dirty="0">
                <a:latin typeface="Futura Bk BT" panose="020B0502020204020303" pitchFamily="34" charset="0"/>
                <a:cs typeface="Carlito"/>
              </a:rPr>
              <a:t>a</a:t>
            </a:r>
            <a:r>
              <a:rPr lang="en-US" sz="1400" spc="-15" dirty="0">
                <a:latin typeface="Futura Bk BT" panose="020B0502020204020303" pitchFamily="34" charset="0"/>
                <a:cs typeface="Carlito"/>
              </a:rPr>
              <a:t> </a:t>
            </a:r>
            <a:r>
              <a:rPr lang="en-US" sz="1400" dirty="0">
                <a:latin typeface="Futura Bk BT" panose="020B0502020204020303" pitchFamily="34" charset="0"/>
                <a:cs typeface="Carlito"/>
              </a:rPr>
              <a:t>market</a:t>
            </a:r>
            <a:r>
              <a:rPr lang="en-US" sz="1400" spc="-20" dirty="0">
                <a:latin typeface="Futura Bk BT" panose="020B0502020204020303" pitchFamily="34" charset="0"/>
                <a:cs typeface="Carlito"/>
              </a:rPr>
              <a:t> </a:t>
            </a:r>
            <a:r>
              <a:rPr lang="en-US" sz="1400" dirty="0">
                <a:latin typeface="Futura Bk BT" panose="020B0502020204020303" pitchFamily="34" charset="0"/>
                <a:cs typeface="Carlito"/>
              </a:rPr>
              <a:t>leader</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in</a:t>
            </a:r>
            <a:r>
              <a:rPr lang="en-US" sz="1400" spc="-10" dirty="0">
                <a:latin typeface="Futura Bk BT" panose="020B0502020204020303" pitchFamily="34" charset="0"/>
                <a:cs typeface="Carlito"/>
              </a:rPr>
              <a:t> </a:t>
            </a:r>
            <a:r>
              <a:rPr lang="en-US" sz="1400" spc="-5" dirty="0">
                <a:latin typeface="Futura Bk BT" panose="020B0502020204020303" pitchFamily="34" charset="0"/>
                <a:cs typeface="Carlito"/>
              </a:rPr>
              <a:t>on-demand</a:t>
            </a:r>
            <a:r>
              <a:rPr lang="en-US" sz="1400" spc="-55" dirty="0">
                <a:latin typeface="Futura Bk BT" panose="020B0502020204020303" pitchFamily="34" charset="0"/>
                <a:cs typeface="Carlito"/>
              </a:rPr>
              <a:t> </a:t>
            </a:r>
            <a:r>
              <a:rPr lang="en-US" sz="1400" spc="-5" dirty="0">
                <a:latin typeface="Futura Bk BT" panose="020B0502020204020303" pitchFamily="34" charset="0"/>
                <a:cs typeface="Carlito"/>
              </a:rPr>
              <a:t>sales </a:t>
            </a:r>
            <a:r>
              <a:rPr lang="en-US" sz="1400" dirty="0">
                <a:latin typeface="Futura Bk BT" panose="020B0502020204020303" pitchFamily="34" charset="0"/>
                <a:cs typeface="Carlito"/>
              </a:rPr>
              <a:t>performance</a:t>
            </a:r>
            <a:r>
              <a:rPr lang="en-US" sz="1400" spc="-35" dirty="0">
                <a:latin typeface="Futura Bk BT" panose="020B0502020204020303" pitchFamily="34" charset="0"/>
                <a:cs typeface="Carlito"/>
              </a:rPr>
              <a:t> </a:t>
            </a:r>
            <a:r>
              <a:rPr lang="en-US" sz="1400" spc="-5" dirty="0">
                <a:latin typeface="Futura Bk BT" panose="020B0502020204020303" pitchFamily="34" charset="0"/>
                <a:cs typeface="Carlito"/>
              </a:rPr>
              <a:t>management</a:t>
            </a:r>
            <a:r>
              <a:rPr lang="en-US" sz="1400" spc="-55" dirty="0">
                <a:latin typeface="Futura Bk BT" panose="020B0502020204020303" pitchFamily="34" charset="0"/>
                <a:cs typeface="Carlito"/>
              </a:rPr>
              <a:t> </a:t>
            </a:r>
            <a:r>
              <a:rPr lang="en-US" sz="1400" spc="-5" dirty="0">
                <a:latin typeface="Futura Bk BT" panose="020B0502020204020303" pitchFamily="34" charset="0"/>
                <a:cs typeface="Carlito"/>
              </a:rPr>
              <a:t>(SPM)</a:t>
            </a:r>
            <a:r>
              <a:rPr lang="en-US" sz="1400" spc="-45" dirty="0">
                <a:latin typeface="Futura Bk BT" panose="020B0502020204020303" pitchFamily="34" charset="0"/>
                <a:cs typeface="Carlito"/>
              </a:rPr>
              <a:t> </a:t>
            </a:r>
            <a:r>
              <a:rPr lang="en-US" sz="1400" spc="-5" dirty="0">
                <a:latin typeface="Futura Bk BT" panose="020B0502020204020303" pitchFamily="34" charset="0"/>
                <a:cs typeface="Carlito"/>
              </a:rPr>
              <a:t>solutions.</a:t>
            </a:r>
            <a:r>
              <a:rPr lang="en-US" sz="1400" spc="-85" dirty="0">
                <a:latin typeface="Futura Bk BT" panose="020B0502020204020303" pitchFamily="34" charset="0"/>
                <a:cs typeface="Carlito"/>
              </a:rPr>
              <a:t> </a:t>
            </a:r>
            <a:r>
              <a:rPr lang="en-US" sz="1400" spc="-5" dirty="0">
                <a:latin typeface="Futura Bk BT" panose="020B0502020204020303" pitchFamily="34" charset="0"/>
                <a:cs typeface="Carlito"/>
              </a:rPr>
              <a:t>The </a:t>
            </a:r>
            <a:r>
              <a:rPr lang="en-US" sz="1400" dirty="0">
                <a:latin typeface="Futura Bk BT" panose="020B0502020204020303" pitchFamily="34" charset="0"/>
                <a:cs typeface="Carlito"/>
              </a:rPr>
              <a:t>company’s </a:t>
            </a:r>
            <a:r>
              <a:rPr lang="en-US" sz="1400" spc="-10" dirty="0">
                <a:latin typeface="Futura Bk BT" panose="020B0502020204020303" pitchFamily="34" charset="0"/>
                <a:cs typeface="Carlito"/>
              </a:rPr>
              <a:t>SPM </a:t>
            </a:r>
            <a:r>
              <a:rPr lang="en-US" sz="1400" spc="-5" dirty="0">
                <a:latin typeface="Futura Bk BT" panose="020B0502020204020303" pitchFamily="34" charset="0"/>
                <a:cs typeface="Carlito"/>
              </a:rPr>
              <a:t>suite </a:t>
            </a:r>
            <a:r>
              <a:rPr lang="en-US" sz="1400" dirty="0">
                <a:latin typeface="Futura Bk BT" panose="020B0502020204020303" pitchFamily="34" charset="0"/>
                <a:cs typeface="Carlito"/>
              </a:rPr>
              <a:t>of </a:t>
            </a:r>
            <a:r>
              <a:rPr lang="en-US" sz="1400" spc="-5" dirty="0">
                <a:latin typeface="Futura Bk BT" panose="020B0502020204020303" pitchFamily="34" charset="0"/>
                <a:cs typeface="Carlito"/>
              </a:rPr>
              <a:t>products </a:t>
            </a:r>
            <a:r>
              <a:rPr lang="en-US" sz="1400" dirty="0">
                <a:latin typeface="Futura Bk BT" panose="020B0502020204020303" pitchFamily="34" charset="0"/>
                <a:cs typeface="Carlito"/>
              </a:rPr>
              <a:t>enables </a:t>
            </a:r>
            <a:r>
              <a:rPr lang="en-US" sz="1400" spc="-5" dirty="0">
                <a:latin typeface="Futura Bk BT" panose="020B0502020204020303" pitchFamily="34" charset="0"/>
                <a:cs typeface="Carlito"/>
              </a:rPr>
              <a:t>sales </a:t>
            </a:r>
            <a:r>
              <a:rPr lang="en-US" sz="1400" dirty="0">
                <a:latin typeface="Futura Bk BT" panose="020B0502020204020303" pitchFamily="34" charset="0"/>
                <a:cs typeface="Carlito"/>
              </a:rPr>
              <a:t>and </a:t>
            </a:r>
            <a:r>
              <a:rPr lang="en-US" sz="1400" spc="-5" dirty="0">
                <a:latin typeface="Futura Bk BT" panose="020B0502020204020303" pitchFamily="34" charset="0"/>
                <a:cs typeface="Carlito"/>
              </a:rPr>
              <a:t>finance</a:t>
            </a:r>
            <a:r>
              <a:rPr lang="en-US" sz="1400" spc="-55" dirty="0">
                <a:latin typeface="Futura Bk BT" panose="020B0502020204020303" pitchFamily="34" charset="0"/>
                <a:cs typeface="Carlito"/>
              </a:rPr>
              <a:t> </a:t>
            </a:r>
            <a:r>
              <a:rPr lang="en-US" sz="1400" spc="-5" dirty="0">
                <a:latin typeface="Futura Bk BT" panose="020B0502020204020303" pitchFamily="34" charset="0"/>
                <a:cs typeface="Carlito"/>
              </a:rPr>
              <a:t>executives</a:t>
            </a:r>
            <a:r>
              <a:rPr lang="en-US" sz="1400" spc="-55" dirty="0">
                <a:latin typeface="Futura Bk BT" panose="020B0502020204020303" pitchFamily="34" charset="0"/>
                <a:cs typeface="Carlito"/>
              </a:rPr>
              <a:t> </a:t>
            </a:r>
            <a:r>
              <a:rPr lang="en-US" sz="1400" dirty="0">
                <a:latin typeface="Futura Bk BT" panose="020B0502020204020303" pitchFamily="34" charset="0"/>
                <a:cs typeface="Carlito"/>
              </a:rPr>
              <a:t>to</a:t>
            </a:r>
            <a:r>
              <a:rPr lang="en-US" sz="1400" spc="-10" dirty="0">
                <a:latin typeface="Futura Bk BT" panose="020B0502020204020303" pitchFamily="34" charset="0"/>
                <a:cs typeface="Carlito"/>
              </a:rPr>
              <a:t> </a:t>
            </a:r>
            <a:r>
              <a:rPr lang="en-US" sz="1400" spc="-5" dirty="0">
                <a:latin typeface="Futura Bk BT" panose="020B0502020204020303" pitchFamily="34" charset="0"/>
                <a:cs typeface="Carlito"/>
              </a:rPr>
              <a:t>design,</a:t>
            </a:r>
            <a:r>
              <a:rPr lang="en-US" sz="1400" spc="-40" dirty="0">
                <a:latin typeface="Futura Bk BT" panose="020B0502020204020303" pitchFamily="34" charset="0"/>
                <a:cs typeface="Carlito"/>
              </a:rPr>
              <a:t> </a:t>
            </a:r>
            <a:r>
              <a:rPr lang="en-US" sz="1400" spc="-5" dirty="0">
                <a:latin typeface="Futura Bk BT" panose="020B0502020204020303" pitchFamily="34" charset="0"/>
                <a:cs typeface="Carlito"/>
              </a:rPr>
              <a:t>implement,</a:t>
            </a:r>
            <a:r>
              <a:rPr lang="en-US" sz="1400" spc="-45" dirty="0">
                <a:latin typeface="Futura Bk BT" panose="020B0502020204020303" pitchFamily="34" charset="0"/>
                <a:cs typeface="Carlito"/>
              </a:rPr>
              <a:t> </a:t>
            </a:r>
            <a:r>
              <a:rPr lang="en-US" sz="1400" dirty="0">
                <a:latin typeface="Futura Bk BT" panose="020B0502020204020303" pitchFamily="34" charset="0"/>
                <a:cs typeface="Carlito"/>
              </a:rPr>
              <a:t>manage,</a:t>
            </a:r>
            <a:r>
              <a:rPr lang="en-US" sz="1400" spc="-30" dirty="0">
                <a:latin typeface="Futura Bk BT" panose="020B0502020204020303" pitchFamily="34" charset="0"/>
                <a:cs typeface="Carlito"/>
              </a:rPr>
              <a:t> </a:t>
            </a:r>
            <a:r>
              <a:rPr lang="en-US" sz="1400" spc="-5" dirty="0">
                <a:latin typeface="Futura Bk BT" panose="020B0502020204020303" pitchFamily="34" charset="0"/>
                <a:cs typeface="Carlito"/>
              </a:rPr>
              <a:t>audit  </a:t>
            </a:r>
            <a:r>
              <a:rPr lang="en-US" sz="1400" dirty="0">
                <a:latin typeface="Futura Bk BT" panose="020B0502020204020303" pitchFamily="34" charset="0"/>
                <a:cs typeface="Carlito"/>
              </a:rPr>
              <a:t>and </a:t>
            </a:r>
            <a:r>
              <a:rPr lang="en-US" sz="1400" spc="-5" dirty="0">
                <a:latin typeface="Futura Bk BT" panose="020B0502020204020303" pitchFamily="34" charset="0"/>
                <a:cs typeface="Carlito"/>
              </a:rPr>
              <a:t>optimize sales </a:t>
            </a:r>
            <a:r>
              <a:rPr lang="en-US" sz="1400" spc="-10" dirty="0">
                <a:latin typeface="Futura Bk BT" panose="020B0502020204020303" pitchFamily="34" charset="0"/>
                <a:cs typeface="Carlito"/>
              </a:rPr>
              <a:t>compensation management  </a:t>
            </a:r>
            <a:r>
              <a:rPr lang="en-US" sz="1400" dirty="0">
                <a:latin typeface="Futura Bk BT" panose="020B0502020204020303" pitchFamily="34" charset="0"/>
                <a:cs typeface="Carlito"/>
              </a:rPr>
              <a:t>programs easily and </a:t>
            </a:r>
            <a:r>
              <a:rPr lang="en-US" sz="1400" spc="-5" dirty="0">
                <a:latin typeface="Futura Bk BT" panose="020B0502020204020303" pitchFamily="34" charset="0"/>
                <a:cs typeface="Carlito"/>
              </a:rPr>
              <a:t>affordably. The </a:t>
            </a:r>
            <a:r>
              <a:rPr lang="en-US" sz="1400" dirty="0">
                <a:latin typeface="Futura Bk BT" panose="020B0502020204020303" pitchFamily="34" charset="0"/>
                <a:cs typeface="Carlito"/>
              </a:rPr>
              <a:t>client's </a:t>
            </a:r>
            <a:r>
              <a:rPr lang="en-US" sz="1400" spc="-5" dirty="0">
                <a:latin typeface="Futura Bk BT" panose="020B0502020204020303" pitchFamily="34" charset="0"/>
                <a:cs typeface="Carlito"/>
              </a:rPr>
              <a:t>solutions  </a:t>
            </a:r>
            <a:r>
              <a:rPr lang="en-US" sz="1400" dirty="0">
                <a:latin typeface="Futura Bk BT" panose="020B0502020204020303" pitchFamily="34" charset="0"/>
                <a:cs typeface="Carlito"/>
              </a:rPr>
              <a:t>automate the </a:t>
            </a:r>
            <a:r>
              <a:rPr lang="en-US" sz="1400" spc="-5" dirty="0">
                <a:latin typeface="Futura Bk BT" panose="020B0502020204020303" pitchFamily="34" charset="0"/>
                <a:cs typeface="Carlito"/>
              </a:rPr>
              <a:t>process </a:t>
            </a:r>
            <a:r>
              <a:rPr lang="en-US" sz="1400" dirty="0">
                <a:latin typeface="Futura Bk BT" panose="020B0502020204020303" pitchFamily="34" charset="0"/>
                <a:cs typeface="Carlito"/>
              </a:rPr>
              <a:t>of </a:t>
            </a:r>
            <a:r>
              <a:rPr lang="en-US" sz="1400" spc="-10" dirty="0">
                <a:latin typeface="Futura Bk BT" panose="020B0502020204020303" pitchFamily="34" charset="0"/>
                <a:cs typeface="Carlito"/>
              </a:rPr>
              <a:t>aggregating </a:t>
            </a:r>
            <a:r>
              <a:rPr lang="en-US" sz="1400" dirty="0">
                <a:latin typeface="Futura Bk BT" panose="020B0502020204020303" pitchFamily="34" charset="0"/>
                <a:cs typeface="Carlito"/>
              </a:rPr>
              <a:t>data </a:t>
            </a:r>
            <a:r>
              <a:rPr lang="en-US" sz="1400" spc="-5" dirty="0">
                <a:latin typeface="Futura Bk BT" panose="020B0502020204020303" pitchFamily="34" charset="0"/>
                <a:cs typeface="Carlito"/>
              </a:rPr>
              <a:t>from  </a:t>
            </a:r>
            <a:r>
              <a:rPr lang="en-US" sz="1400" dirty="0">
                <a:latin typeface="Futura Bk BT" panose="020B0502020204020303" pitchFamily="34" charset="0"/>
                <a:cs typeface="Carlito"/>
              </a:rPr>
              <a:t>disparate </a:t>
            </a:r>
            <a:r>
              <a:rPr lang="en-US" sz="1400" spc="-5" dirty="0">
                <a:latin typeface="Futura Bk BT" panose="020B0502020204020303" pitchFamily="34" charset="0"/>
                <a:cs typeface="Carlito"/>
              </a:rPr>
              <a:t>systems </a:t>
            </a:r>
            <a:r>
              <a:rPr lang="en-US" sz="1400" dirty="0">
                <a:latin typeface="Futura Bk BT" panose="020B0502020204020303" pitchFamily="34" charset="0"/>
                <a:cs typeface="Carlito"/>
              </a:rPr>
              <a:t>into a </a:t>
            </a:r>
            <a:r>
              <a:rPr lang="en-US" sz="1400" spc="-5" dirty="0">
                <a:latin typeface="Futura Bk BT" panose="020B0502020204020303" pitchFamily="34" charset="0"/>
                <a:cs typeface="Carlito"/>
              </a:rPr>
              <a:t>secure, hosted repository, </a:t>
            </a:r>
            <a:r>
              <a:rPr lang="en-US" sz="1400" dirty="0">
                <a:latin typeface="Futura Bk BT" panose="020B0502020204020303" pitchFamily="34" charset="0"/>
                <a:cs typeface="Carlito"/>
              </a:rPr>
              <a:t>and  enable</a:t>
            </a:r>
            <a:r>
              <a:rPr lang="en-US" sz="1400" spc="-25" dirty="0">
                <a:latin typeface="Futura Bk BT" panose="020B0502020204020303" pitchFamily="34" charset="0"/>
                <a:cs typeface="Carlito"/>
              </a:rPr>
              <a:t> </a:t>
            </a:r>
            <a:r>
              <a:rPr lang="en-US" sz="1400" spc="-5" dirty="0">
                <a:latin typeface="Futura Bk BT" panose="020B0502020204020303" pitchFamily="34" charset="0"/>
                <a:cs typeface="Carlito"/>
              </a:rPr>
              <a:t>companies</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to</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leverage</a:t>
            </a:r>
            <a:r>
              <a:rPr lang="en-US" sz="1400" spc="-45" dirty="0">
                <a:latin typeface="Futura Bk BT" panose="020B0502020204020303" pitchFamily="34" charset="0"/>
                <a:cs typeface="Carlito"/>
              </a:rPr>
              <a:t> </a:t>
            </a:r>
            <a:r>
              <a:rPr lang="en-US" sz="1400" dirty="0">
                <a:latin typeface="Futura Bk BT" panose="020B0502020204020303" pitchFamily="34" charset="0"/>
                <a:cs typeface="Carlito"/>
              </a:rPr>
              <a:t>this</a:t>
            </a:r>
            <a:r>
              <a:rPr lang="en-US" sz="1400" spc="-35" dirty="0">
                <a:latin typeface="Futura Bk BT" panose="020B0502020204020303" pitchFamily="34" charset="0"/>
                <a:cs typeface="Carlito"/>
              </a:rPr>
              <a:t> </a:t>
            </a:r>
            <a:r>
              <a:rPr lang="en-US" sz="1400" spc="-5" dirty="0">
                <a:latin typeface="Futura Bk BT" panose="020B0502020204020303" pitchFamily="34" charset="0"/>
                <a:cs typeface="Carlito"/>
              </a:rPr>
              <a:t>business</a:t>
            </a:r>
            <a:r>
              <a:rPr lang="en-US" sz="1400" spc="-65" dirty="0">
                <a:latin typeface="Futura Bk BT" panose="020B0502020204020303" pitchFamily="34" charset="0"/>
                <a:cs typeface="Carlito"/>
              </a:rPr>
              <a:t> </a:t>
            </a:r>
            <a:r>
              <a:rPr lang="en-US" sz="1400" dirty="0">
                <a:latin typeface="Futura Bk BT" panose="020B0502020204020303" pitchFamily="34" charset="0"/>
                <a:cs typeface="Carlito"/>
              </a:rPr>
              <a:t>data,</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which  is the </a:t>
            </a:r>
            <a:r>
              <a:rPr lang="en-US" sz="1400" spc="-10" dirty="0">
                <a:latin typeface="Futura Bk BT" panose="020B0502020204020303" pitchFamily="34" charset="0"/>
                <a:cs typeface="Carlito"/>
              </a:rPr>
              <a:t>lifeblood </a:t>
            </a:r>
            <a:r>
              <a:rPr lang="en-US" sz="1400" dirty="0">
                <a:latin typeface="Futura Bk BT" panose="020B0502020204020303" pitchFamily="34" charset="0"/>
                <a:cs typeface="Carlito"/>
              </a:rPr>
              <a:t>of </a:t>
            </a:r>
            <a:r>
              <a:rPr lang="en-US" sz="1400" spc="-5" dirty="0">
                <a:latin typeface="Futura Bk BT" panose="020B0502020204020303" pitchFamily="34" charset="0"/>
                <a:cs typeface="Carlito"/>
              </a:rPr>
              <a:t>sales performance</a:t>
            </a:r>
            <a:r>
              <a:rPr lang="en-US" sz="1400" spc="-185" dirty="0">
                <a:latin typeface="Futura Bk BT" panose="020B0502020204020303" pitchFamily="34" charset="0"/>
                <a:cs typeface="Carlito"/>
              </a:rPr>
              <a:t> </a:t>
            </a:r>
            <a:r>
              <a:rPr lang="en-US" sz="1400" spc="-5" dirty="0">
                <a:latin typeface="Futura Bk BT" panose="020B0502020204020303" pitchFamily="34" charset="0"/>
                <a:cs typeface="Carlito"/>
              </a:rPr>
              <a:t>management.</a:t>
            </a:r>
            <a:endParaRPr lang="en-US" sz="1400" dirty="0">
              <a:latin typeface="Futura Bk BT" panose="020B0502020204020303" pitchFamily="34" charset="0"/>
              <a:cs typeface="Carlito"/>
            </a:endParaRPr>
          </a:p>
        </p:txBody>
      </p:sp>
      <p:sp>
        <p:nvSpPr>
          <p:cNvPr id="25" name="Rectangle 24">
            <a:extLst>
              <a:ext uri="{FF2B5EF4-FFF2-40B4-BE49-F238E27FC236}">
                <a16:creationId xmlns:a16="http://schemas.microsoft.com/office/drawing/2014/main" id="{2AC79304-985E-1815-55BF-E3764773B327}"/>
              </a:ext>
            </a:extLst>
          </p:cNvPr>
          <p:cNvSpPr/>
          <p:nvPr/>
        </p:nvSpPr>
        <p:spPr>
          <a:xfrm>
            <a:off x="240943" y="4071342"/>
            <a:ext cx="2009198" cy="60894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schemeClr val="tx2">
                    <a:lumMod val="75000"/>
                  </a:schemeClr>
                </a:solidFill>
                <a:latin typeface="Futura Bk BT" panose="020B0502020204020303" pitchFamily="34" charset="0"/>
              </a:rPr>
              <a:t>The Client:</a:t>
            </a:r>
            <a:endParaRPr lang="en-IN"/>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0679" y="161625"/>
            <a:ext cx="1666100" cy="666440"/>
          </a:xfrm>
          <a:prstGeom prst="rect">
            <a:avLst/>
          </a:prstGeom>
        </p:spPr>
      </p:pic>
    </p:spTree>
    <p:extLst>
      <p:ext uri="{BB962C8B-B14F-4D97-AF65-F5344CB8AC3E}">
        <p14:creationId xmlns:p14="http://schemas.microsoft.com/office/powerpoint/2010/main" val="166950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l="-8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66479DC2-EC7D-CA16-977F-ACC3603FEA63}"/>
              </a:ext>
            </a:extLst>
          </p:cNvPr>
          <p:cNvSpPr/>
          <p:nvPr/>
        </p:nvSpPr>
        <p:spPr>
          <a:xfrm>
            <a:off x="8262" y="0"/>
            <a:ext cx="12183738" cy="2549105"/>
          </a:xfrm>
          <a:prstGeom prst="rect">
            <a:avLst/>
          </a:prstGeom>
          <a:solidFill>
            <a:schemeClr val="bg2">
              <a:lumMod val="90000"/>
            </a:schemeClr>
          </a:solidFill>
        </p:spPr>
        <p:txBody>
          <a:bodyPr wrap="square" lIns="0" tIns="0" rIns="0" bIns="0" rtlCol="0"/>
          <a:lstStyle/>
          <a:p>
            <a:pPr lvl="1"/>
            <a:endParaRPr lang="en-IN" b="1" dirty="0">
              <a:solidFill>
                <a:schemeClr val="tx2">
                  <a:lumMod val="75000"/>
                </a:schemeClr>
              </a:solidFill>
              <a:latin typeface="Futura Bk BT" panose="020B0502020204020303" pitchFamily="34" charset="0"/>
            </a:endParaRPr>
          </a:p>
          <a:p>
            <a:r>
              <a:rPr lang="en-IN" b="1" dirty="0">
                <a:solidFill>
                  <a:schemeClr val="tx2">
                    <a:lumMod val="75000"/>
                  </a:schemeClr>
                </a:solidFill>
                <a:latin typeface="Futura Bk BT" panose="020B0502020204020303" pitchFamily="34" charset="0"/>
              </a:rPr>
              <a:t>    The Challenges:</a:t>
            </a:r>
          </a:p>
          <a:p>
            <a:pPr lvl="1"/>
            <a:endParaRPr lang="en-IN" b="1" dirty="0">
              <a:solidFill>
                <a:schemeClr val="tx2">
                  <a:lumMod val="75000"/>
                </a:schemeClr>
              </a:solidFill>
              <a:latin typeface="Futura Bk BT" panose="020B0502020204020303" pitchFamily="34" charset="0"/>
            </a:endParaRPr>
          </a:p>
          <a:p>
            <a:pPr marL="469900" marR="5080" lvl="1">
              <a:lnSpc>
                <a:spcPct val="150000"/>
              </a:lnSpc>
              <a:spcBef>
                <a:spcPts val="90"/>
              </a:spcBef>
            </a:pPr>
            <a:endParaRPr lang="en-US" sz="1600" dirty="0">
              <a:latin typeface="Carlito"/>
              <a:cs typeface="Carlito"/>
            </a:endParaRPr>
          </a:p>
          <a:p>
            <a:pPr lvl="1"/>
            <a:endParaRPr lang="en-IN" sz="1600" b="1" dirty="0">
              <a:solidFill>
                <a:schemeClr val="tx2">
                  <a:lumMod val="75000"/>
                </a:schemeClr>
              </a:solidFill>
              <a:latin typeface="Futura Bk BT" panose="020B0502020204020303" pitchFamily="34" charset="0"/>
            </a:endParaRPr>
          </a:p>
        </p:txBody>
      </p:sp>
      <p:pic>
        <p:nvPicPr>
          <p:cNvPr id="11" name="Picture 10">
            <a:extLst>
              <a:ext uri="{FF2B5EF4-FFF2-40B4-BE49-F238E27FC236}">
                <a16:creationId xmlns:a16="http://schemas.microsoft.com/office/drawing/2014/main" id="{FC27FDFF-D7FC-DC3B-F207-E2654C3F046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2549105"/>
            <a:ext cx="6429375" cy="4286250"/>
          </a:xfrm>
          <a:prstGeom prst="rect">
            <a:avLst/>
          </a:prstGeom>
        </p:spPr>
      </p:pic>
      <p:pic>
        <p:nvPicPr>
          <p:cNvPr id="15" name="Picture 14">
            <a:extLst>
              <a:ext uri="{FF2B5EF4-FFF2-40B4-BE49-F238E27FC236}">
                <a16:creationId xmlns:a16="http://schemas.microsoft.com/office/drawing/2014/main" id="{F82B7E12-4BEF-A94C-A869-D609A249A3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429374" y="2549105"/>
            <a:ext cx="5762625" cy="4308895"/>
          </a:xfrm>
          <a:prstGeom prst="rect">
            <a:avLst/>
          </a:prstGeom>
        </p:spPr>
      </p:pic>
      <p:sp>
        <p:nvSpPr>
          <p:cNvPr id="16" name="Rectangle 15">
            <a:extLst>
              <a:ext uri="{FF2B5EF4-FFF2-40B4-BE49-F238E27FC236}">
                <a16:creationId xmlns:a16="http://schemas.microsoft.com/office/drawing/2014/main" id="{D62DD7DB-AC47-073F-7843-11F3E62D3973}"/>
              </a:ext>
            </a:extLst>
          </p:cNvPr>
          <p:cNvSpPr/>
          <p:nvPr/>
        </p:nvSpPr>
        <p:spPr>
          <a:xfrm>
            <a:off x="295835" y="681318"/>
            <a:ext cx="11600330" cy="1515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9900" marR="5080" lvl="1">
              <a:lnSpc>
                <a:spcPct val="150000"/>
              </a:lnSpc>
              <a:spcBef>
                <a:spcPts val="90"/>
              </a:spcBef>
            </a:pPr>
            <a:r>
              <a:rPr lang="en-US" sz="1400" dirty="0">
                <a:latin typeface="Futura Bk BT" panose="020B0502020204020303" pitchFamily="34" charset="0"/>
                <a:cs typeface="Carlito"/>
              </a:rPr>
              <a:t>Being</a:t>
            </a:r>
            <a:r>
              <a:rPr lang="en-US" sz="1400" spc="-20" dirty="0">
                <a:latin typeface="Futura Bk BT" panose="020B0502020204020303" pitchFamily="34" charset="0"/>
                <a:cs typeface="Carlito"/>
              </a:rPr>
              <a:t> </a:t>
            </a:r>
            <a:r>
              <a:rPr lang="en-US" sz="1400" dirty="0">
                <a:latin typeface="Futura Bk BT" panose="020B0502020204020303" pitchFamily="34" charset="0"/>
                <a:cs typeface="Carlito"/>
              </a:rPr>
              <a:t>a</a:t>
            </a:r>
            <a:r>
              <a:rPr lang="en-US" sz="1400" spc="-5" dirty="0">
                <a:latin typeface="Futura Bk BT" panose="020B0502020204020303" pitchFamily="34" charset="0"/>
                <a:cs typeface="Carlito"/>
              </a:rPr>
              <a:t> </a:t>
            </a:r>
            <a:r>
              <a:rPr lang="en-US" sz="1400" dirty="0">
                <a:latin typeface="Futura Bk BT" panose="020B0502020204020303" pitchFamily="34" charset="0"/>
                <a:cs typeface="Carlito"/>
              </a:rPr>
              <a:t>player</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that</a:t>
            </a:r>
            <a:r>
              <a:rPr lang="en-US" sz="1400" spc="-30" dirty="0">
                <a:latin typeface="Futura Bk BT" panose="020B0502020204020303" pitchFamily="34" charset="0"/>
                <a:cs typeface="Carlito"/>
              </a:rPr>
              <a:t> </a:t>
            </a:r>
            <a:r>
              <a:rPr lang="en-US" sz="1400" dirty="0">
                <a:latin typeface="Futura Bk BT" panose="020B0502020204020303" pitchFamily="34" charset="0"/>
                <a:cs typeface="Carlito"/>
              </a:rPr>
              <a:t>catered</a:t>
            </a:r>
            <a:r>
              <a:rPr lang="en-US" sz="1400" spc="-55" dirty="0">
                <a:latin typeface="Futura Bk BT" panose="020B0502020204020303" pitchFamily="34" charset="0"/>
                <a:cs typeface="Carlito"/>
              </a:rPr>
              <a:t> </a:t>
            </a:r>
            <a:r>
              <a:rPr lang="en-US" sz="1400" dirty="0">
                <a:latin typeface="Futura Bk BT" panose="020B0502020204020303" pitchFamily="34" charset="0"/>
                <a:cs typeface="Carlito"/>
              </a:rPr>
              <a:t>to</a:t>
            </a:r>
            <a:r>
              <a:rPr lang="en-US" sz="1400" spc="-15" dirty="0">
                <a:latin typeface="Futura Bk BT" panose="020B0502020204020303" pitchFamily="34" charset="0"/>
                <a:cs typeface="Carlito"/>
              </a:rPr>
              <a:t> </a:t>
            </a:r>
            <a:r>
              <a:rPr lang="en-US" sz="1400" dirty="0">
                <a:latin typeface="Futura Bk BT" panose="020B0502020204020303" pitchFamily="34" charset="0"/>
                <a:cs typeface="Carlito"/>
              </a:rPr>
              <a:t>a</a:t>
            </a:r>
            <a:r>
              <a:rPr lang="en-US" sz="1400" spc="-15" dirty="0">
                <a:latin typeface="Futura Bk BT" panose="020B0502020204020303" pitchFamily="34" charset="0"/>
                <a:cs typeface="Carlito"/>
              </a:rPr>
              <a:t> </a:t>
            </a:r>
            <a:r>
              <a:rPr lang="en-US" sz="1400" dirty="0">
                <a:latin typeface="Futura Bk BT" panose="020B0502020204020303" pitchFamily="34" charset="0"/>
                <a:cs typeface="Carlito"/>
              </a:rPr>
              <a:t>very</a:t>
            </a:r>
            <a:r>
              <a:rPr lang="en-US" sz="1400" spc="-35" dirty="0">
                <a:latin typeface="Futura Bk BT" panose="020B0502020204020303" pitchFamily="34" charset="0"/>
                <a:cs typeface="Carlito"/>
              </a:rPr>
              <a:t> </a:t>
            </a:r>
            <a:r>
              <a:rPr lang="en-US" sz="1400" spc="-5" dirty="0">
                <a:latin typeface="Futura Bk BT" panose="020B0502020204020303" pitchFamily="34" charset="0"/>
                <a:cs typeface="Carlito"/>
              </a:rPr>
              <a:t>specific</a:t>
            </a:r>
            <a:r>
              <a:rPr lang="en-US" sz="1400" spc="-45" dirty="0">
                <a:latin typeface="Futura Bk BT" panose="020B0502020204020303" pitchFamily="34" charset="0"/>
                <a:cs typeface="Carlito"/>
              </a:rPr>
              <a:t> </a:t>
            </a:r>
            <a:r>
              <a:rPr lang="en-US" sz="1400" spc="-5" dirty="0">
                <a:latin typeface="Futura Bk BT" panose="020B0502020204020303" pitchFamily="34" charset="0"/>
                <a:cs typeface="Carlito"/>
              </a:rPr>
              <a:t>market,</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the client was </a:t>
            </a:r>
            <a:r>
              <a:rPr lang="en-US" sz="1400" spc="-5" dirty="0">
                <a:latin typeface="Futura Bk BT" panose="020B0502020204020303" pitchFamily="34" charset="0"/>
                <a:cs typeface="Carlito"/>
              </a:rPr>
              <a:t>looking for </a:t>
            </a:r>
            <a:r>
              <a:rPr lang="en-US" sz="1400" dirty="0">
                <a:latin typeface="Futura Bk BT" panose="020B0502020204020303" pitchFamily="34" charset="0"/>
                <a:cs typeface="Carlito"/>
              </a:rPr>
              <a:t>ways to </a:t>
            </a:r>
            <a:r>
              <a:rPr lang="en-US" sz="1400" spc="-5" dirty="0">
                <a:latin typeface="Futura Bk BT" panose="020B0502020204020303" pitchFamily="34" charset="0"/>
                <a:cs typeface="Carlito"/>
              </a:rPr>
              <a:t>increase </a:t>
            </a:r>
            <a:r>
              <a:rPr lang="en-US" sz="1400" dirty="0">
                <a:latin typeface="Futura Bk BT" panose="020B0502020204020303" pitchFamily="34" charset="0"/>
                <a:cs typeface="Carlito"/>
              </a:rPr>
              <a:t>the reach of the </a:t>
            </a:r>
            <a:r>
              <a:rPr lang="en-US" sz="1400" spc="-5" dirty="0">
                <a:latin typeface="Futura Bk BT" panose="020B0502020204020303" pitchFamily="34" charset="0"/>
                <a:cs typeface="Carlito"/>
              </a:rPr>
              <a:t>sales</a:t>
            </a:r>
            <a:r>
              <a:rPr lang="en-US" sz="1400" spc="-45" dirty="0">
                <a:latin typeface="Futura Bk BT" panose="020B0502020204020303" pitchFamily="34" charset="0"/>
                <a:cs typeface="Carlito"/>
              </a:rPr>
              <a:t> </a:t>
            </a:r>
            <a:r>
              <a:rPr lang="en-US" sz="1400" spc="-5" dirty="0">
                <a:latin typeface="Futura Bk BT" panose="020B0502020204020303" pitchFamily="34" charset="0"/>
                <a:cs typeface="Carlito"/>
              </a:rPr>
              <a:t>team.</a:t>
            </a:r>
            <a:r>
              <a:rPr lang="en-US" sz="1400" spc="-50" dirty="0">
                <a:latin typeface="Futura Bk BT" panose="020B0502020204020303" pitchFamily="34" charset="0"/>
                <a:cs typeface="Carlito"/>
              </a:rPr>
              <a:t> </a:t>
            </a:r>
            <a:r>
              <a:rPr lang="en-US" sz="1400" spc="-5" dirty="0">
                <a:latin typeface="Futura Bk BT" panose="020B0502020204020303" pitchFamily="34" charset="0"/>
                <a:cs typeface="Carlito"/>
              </a:rPr>
              <a:t>They</a:t>
            </a:r>
            <a:r>
              <a:rPr lang="en-US" sz="1400" spc="-45" dirty="0">
                <a:latin typeface="Futura Bk BT" panose="020B0502020204020303" pitchFamily="34" charset="0"/>
                <a:cs typeface="Carlito"/>
              </a:rPr>
              <a:t> </a:t>
            </a:r>
            <a:r>
              <a:rPr lang="en-US" sz="1400" dirty="0">
                <a:latin typeface="Futura Bk BT" panose="020B0502020204020303" pitchFamily="34" charset="0"/>
                <a:cs typeface="Carlito"/>
              </a:rPr>
              <a:t>wanted</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to</a:t>
            </a:r>
            <a:r>
              <a:rPr lang="en-US" sz="1400" spc="-35" dirty="0">
                <a:latin typeface="Futura Bk BT" panose="020B0502020204020303" pitchFamily="34" charset="0"/>
                <a:cs typeface="Carlito"/>
              </a:rPr>
              <a:t> </a:t>
            </a:r>
            <a:r>
              <a:rPr lang="en-US" sz="1400" dirty="0">
                <a:latin typeface="Futura Bk BT" panose="020B0502020204020303" pitchFamily="34" charset="0"/>
                <a:cs typeface="Carlito"/>
              </a:rPr>
              <a:t>generate</a:t>
            </a:r>
            <a:r>
              <a:rPr lang="en-US" sz="1400" spc="-5" dirty="0">
                <a:latin typeface="Futura Bk BT" panose="020B0502020204020303" pitchFamily="34" charset="0"/>
                <a:cs typeface="Carlito"/>
              </a:rPr>
              <a:t> qualified marketing</a:t>
            </a:r>
            <a:r>
              <a:rPr lang="en-US" sz="1400" spc="-55" dirty="0">
                <a:latin typeface="Futura Bk BT" panose="020B0502020204020303" pitchFamily="34" charset="0"/>
                <a:cs typeface="Carlito"/>
              </a:rPr>
              <a:t> </a:t>
            </a:r>
            <a:r>
              <a:rPr lang="en-US" sz="1400" dirty="0">
                <a:latin typeface="Futura Bk BT" panose="020B0502020204020303" pitchFamily="34" charset="0"/>
                <a:cs typeface="Carlito"/>
              </a:rPr>
              <a:t>leads</a:t>
            </a:r>
            <a:r>
              <a:rPr lang="en-US" sz="1400" spc="-25" dirty="0">
                <a:latin typeface="Futura Bk BT" panose="020B0502020204020303" pitchFamily="34" charset="0"/>
                <a:cs typeface="Carlito"/>
              </a:rPr>
              <a:t> </a:t>
            </a:r>
            <a:r>
              <a:rPr lang="en-US" sz="1400" dirty="0">
                <a:latin typeface="Futura Bk BT" panose="020B0502020204020303" pitchFamily="34" charset="0"/>
                <a:cs typeface="Carlito"/>
              </a:rPr>
              <a:t>where</a:t>
            </a:r>
            <a:r>
              <a:rPr lang="en-US" sz="1400" spc="-30" dirty="0">
                <a:latin typeface="Futura Bk BT" panose="020B0502020204020303" pitchFamily="34" charset="0"/>
                <a:cs typeface="Carlito"/>
              </a:rPr>
              <a:t> </a:t>
            </a:r>
            <a:r>
              <a:rPr lang="en-US" sz="1400" dirty="0">
                <a:latin typeface="Futura Bk BT" panose="020B0502020204020303" pitchFamily="34" charset="0"/>
                <a:cs typeface="Carlito"/>
              </a:rPr>
              <a:t>they</a:t>
            </a:r>
            <a:r>
              <a:rPr lang="en-US" sz="1400" spc="-30" dirty="0">
                <a:latin typeface="Futura Bk BT" panose="020B0502020204020303" pitchFamily="34" charset="0"/>
                <a:cs typeface="Carlito"/>
              </a:rPr>
              <a:t> </a:t>
            </a:r>
            <a:r>
              <a:rPr lang="en-US" sz="1400" dirty="0">
                <a:latin typeface="Futura Bk BT" panose="020B0502020204020303" pitchFamily="34" charset="0"/>
                <a:cs typeface="Carlito"/>
              </a:rPr>
              <a:t>can</a:t>
            </a:r>
            <a:r>
              <a:rPr lang="en-US" sz="1400" spc="-20" dirty="0">
                <a:latin typeface="Futura Bk BT" panose="020B0502020204020303" pitchFamily="34" charset="0"/>
                <a:cs typeface="Carlito"/>
              </a:rPr>
              <a:t> </a:t>
            </a:r>
            <a:r>
              <a:rPr lang="en-US" sz="1400" spc="-5" dirty="0">
                <a:latin typeface="Futura Bk BT" panose="020B0502020204020303" pitchFamily="34" charset="0"/>
                <a:cs typeface="Carlito"/>
              </a:rPr>
              <a:t>pitch</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their</a:t>
            </a:r>
            <a:r>
              <a:rPr lang="en-US" sz="1400" spc="-15" dirty="0">
                <a:latin typeface="Futura Bk BT" panose="020B0502020204020303" pitchFamily="34" charset="0"/>
                <a:cs typeface="Carlito"/>
              </a:rPr>
              <a:t> </a:t>
            </a:r>
            <a:r>
              <a:rPr lang="en-US" sz="1400" spc="-5" dirty="0">
                <a:latin typeface="Futura Bk BT" panose="020B0502020204020303" pitchFamily="34" charset="0"/>
                <a:cs typeface="Carlito"/>
              </a:rPr>
              <a:t>SaaS</a:t>
            </a:r>
            <a:r>
              <a:rPr lang="en-US" sz="1400" spc="-40" dirty="0">
                <a:latin typeface="Futura Bk BT" panose="020B0502020204020303" pitchFamily="34" charset="0"/>
                <a:cs typeface="Carlito"/>
              </a:rPr>
              <a:t> </a:t>
            </a:r>
            <a:r>
              <a:rPr lang="en-US" sz="1400" dirty="0">
                <a:latin typeface="Futura Bk BT" panose="020B0502020204020303" pitchFamily="34" charset="0"/>
                <a:cs typeface="Carlito"/>
              </a:rPr>
              <a:t>based </a:t>
            </a:r>
            <a:r>
              <a:rPr lang="en-US" sz="1400" spc="-5" dirty="0">
                <a:latin typeface="Futura Bk BT" panose="020B0502020204020303" pitchFamily="34" charset="0"/>
                <a:cs typeface="Carlito"/>
              </a:rPr>
              <a:t>product.</a:t>
            </a:r>
            <a:endParaRPr lang="en-US" sz="1400" dirty="0">
              <a:latin typeface="Futura Bk BT" panose="020B0502020204020303" pitchFamily="34" charset="0"/>
              <a:cs typeface="Carlito"/>
            </a:endParaRPr>
          </a:p>
          <a:p>
            <a:pPr marL="469900" marR="5080" lvl="1">
              <a:lnSpc>
                <a:spcPct val="150000"/>
              </a:lnSpc>
              <a:spcBef>
                <a:spcPts val="90"/>
              </a:spcBef>
            </a:pPr>
            <a:r>
              <a:rPr lang="en-US" sz="1400" dirty="0">
                <a:latin typeface="Futura Bk BT" panose="020B0502020204020303" pitchFamily="34" charset="0"/>
                <a:cs typeface="Carlito"/>
              </a:rPr>
              <a:t>	As </a:t>
            </a:r>
            <a:r>
              <a:rPr lang="en-US" sz="1400" spc="-5" dirty="0">
                <a:latin typeface="Futura Bk BT" panose="020B0502020204020303" pitchFamily="34" charset="0"/>
                <a:cs typeface="Carlito"/>
              </a:rPr>
              <a:t>businesses grow, </a:t>
            </a:r>
            <a:r>
              <a:rPr lang="en-US" sz="1400" dirty="0">
                <a:latin typeface="Futura Bk BT" panose="020B0502020204020303" pitchFamily="34" charset="0"/>
                <a:cs typeface="Carlito"/>
              </a:rPr>
              <a:t>a </a:t>
            </a:r>
            <a:r>
              <a:rPr lang="en-US" sz="1400" spc="-5" dirty="0">
                <a:latin typeface="Futura Bk BT" panose="020B0502020204020303" pitchFamily="34" charset="0"/>
                <a:cs typeface="Carlito"/>
              </a:rPr>
              <a:t>simple </a:t>
            </a:r>
            <a:r>
              <a:rPr lang="en-US" sz="1400" dirty="0">
                <a:latin typeface="Futura Bk BT" panose="020B0502020204020303" pitchFamily="34" charset="0"/>
                <a:cs typeface="Carlito"/>
              </a:rPr>
              <a:t>mix of marketing </a:t>
            </a:r>
            <a:r>
              <a:rPr lang="en-US" sz="1400" spc="-5" dirty="0">
                <a:latin typeface="Futura Bk BT" panose="020B0502020204020303" pitchFamily="34" charset="0"/>
                <a:cs typeface="Carlito"/>
              </a:rPr>
              <a:t>tactics </a:t>
            </a:r>
            <a:r>
              <a:rPr lang="en-US" sz="1400" spc="-10" dirty="0">
                <a:latin typeface="Futura Bk BT" panose="020B0502020204020303" pitchFamily="34" charset="0"/>
                <a:cs typeface="Carlito"/>
              </a:rPr>
              <a:t>is </a:t>
            </a:r>
            <a:r>
              <a:rPr lang="en-US" sz="1400" dirty="0">
                <a:latin typeface="Futura Bk BT" panose="020B0502020204020303" pitchFamily="34" charset="0"/>
                <a:cs typeface="Carlito"/>
              </a:rPr>
              <a:t>not </a:t>
            </a:r>
            <a:r>
              <a:rPr lang="en-US" sz="1400" spc="-5" dirty="0">
                <a:latin typeface="Futura Bk BT" panose="020B0502020204020303" pitchFamily="34" charset="0"/>
                <a:cs typeface="Carlito"/>
              </a:rPr>
              <a:t>enough. Businesses must </a:t>
            </a:r>
            <a:r>
              <a:rPr lang="en-US" sz="1400" dirty="0">
                <a:latin typeface="Futura Bk BT" panose="020B0502020204020303" pitchFamily="34" charset="0"/>
                <a:cs typeface="Carlito"/>
              </a:rPr>
              <a:t>create a </a:t>
            </a:r>
            <a:r>
              <a:rPr lang="en-US" sz="1400" spc="-5" dirty="0">
                <a:latin typeface="Futura Bk BT" panose="020B0502020204020303" pitchFamily="34" charset="0"/>
                <a:cs typeface="Carlito"/>
              </a:rPr>
              <a:t>complex </a:t>
            </a:r>
            <a:r>
              <a:rPr lang="en-US" sz="1400" dirty="0">
                <a:latin typeface="Futura Bk BT" panose="020B0502020204020303" pitchFamily="34" charset="0"/>
                <a:cs typeface="Carlito"/>
              </a:rPr>
              <a:t>web of customer </a:t>
            </a:r>
            <a:r>
              <a:rPr lang="en-US" sz="1400" spc="-5" dirty="0">
                <a:latin typeface="Futura Bk BT" panose="020B0502020204020303" pitchFamily="34" charset="0"/>
                <a:cs typeface="Carlito"/>
              </a:rPr>
              <a:t>touchpoints, so </a:t>
            </a:r>
            <a:r>
              <a:rPr lang="en-US" sz="1400" dirty="0">
                <a:latin typeface="Futura Bk BT" panose="020B0502020204020303" pitchFamily="34" charset="0"/>
                <a:cs typeface="Carlito"/>
              </a:rPr>
              <a:t>that </a:t>
            </a:r>
            <a:r>
              <a:rPr lang="en-US" sz="1400" spc="-5" dirty="0">
                <a:latin typeface="Futura Bk BT" panose="020B0502020204020303" pitchFamily="34" charset="0"/>
                <a:cs typeface="Carlito"/>
              </a:rPr>
              <a:t>interest</a:t>
            </a:r>
            <a:r>
              <a:rPr lang="en-US" sz="1400" spc="-190" dirty="0">
                <a:latin typeface="Futura Bk BT" panose="020B0502020204020303" pitchFamily="34" charset="0"/>
                <a:cs typeface="Carlito"/>
              </a:rPr>
              <a:t> </a:t>
            </a:r>
            <a:r>
              <a:rPr lang="en-US" sz="1400" dirty="0">
                <a:latin typeface="Futura Bk BT" panose="020B0502020204020303" pitchFamily="34" charset="0"/>
                <a:cs typeface="Carlito"/>
              </a:rPr>
              <a:t>can </a:t>
            </a:r>
            <a:r>
              <a:rPr lang="en-US" sz="1400" spc="-5" dirty="0">
                <a:latin typeface="Futura Bk BT" panose="020B0502020204020303" pitchFamily="34" charset="0"/>
                <a:cs typeface="Carlito"/>
              </a:rPr>
              <a:t>be generated </a:t>
            </a:r>
            <a:r>
              <a:rPr lang="en-US" sz="1400" dirty="0">
                <a:latin typeface="Futura Bk BT" panose="020B0502020204020303" pitchFamily="34" charset="0"/>
                <a:cs typeface="Carlito"/>
              </a:rPr>
              <a:t>among the target </a:t>
            </a:r>
            <a:r>
              <a:rPr lang="en-US" sz="1400" spc="-5" dirty="0">
                <a:latin typeface="Futura Bk BT" panose="020B0502020204020303" pitchFamily="34" charset="0"/>
                <a:cs typeface="Carlito"/>
              </a:rPr>
              <a:t>audience and </a:t>
            </a:r>
            <a:r>
              <a:rPr lang="en-US" sz="1400" dirty="0">
                <a:latin typeface="Futura Bk BT" panose="020B0502020204020303" pitchFamily="34" charset="0"/>
                <a:cs typeface="Carlito"/>
              </a:rPr>
              <a:t>that </a:t>
            </a:r>
            <a:r>
              <a:rPr lang="en-US" sz="1400" spc="-5" dirty="0">
                <a:latin typeface="Futura Bk BT" panose="020B0502020204020303" pitchFamily="34" charset="0"/>
                <a:cs typeface="Carlito"/>
              </a:rPr>
              <a:t>interest </a:t>
            </a:r>
            <a:r>
              <a:rPr lang="en-US" sz="1400" dirty="0">
                <a:latin typeface="Futura Bk BT" panose="020B0502020204020303" pitchFamily="34" charset="0"/>
                <a:cs typeface="Carlito"/>
              </a:rPr>
              <a:t>can then </a:t>
            </a:r>
            <a:r>
              <a:rPr lang="en-US" sz="1400" spc="-5" dirty="0">
                <a:latin typeface="Futura Bk BT" panose="020B0502020204020303" pitchFamily="34" charset="0"/>
                <a:cs typeface="Carlito"/>
              </a:rPr>
              <a:t>spark </a:t>
            </a:r>
            <a:r>
              <a:rPr lang="en-US" sz="1400" dirty="0">
                <a:latin typeface="Futura Bk BT" panose="020B0502020204020303" pitchFamily="34" charset="0"/>
                <a:cs typeface="Carlito"/>
              </a:rPr>
              <a:t>the </a:t>
            </a:r>
            <a:r>
              <a:rPr lang="en-US" sz="1400" spc="-5" dirty="0">
                <a:latin typeface="Futura Bk BT" panose="020B0502020204020303" pitchFamily="34" charset="0"/>
                <a:cs typeface="Carlito"/>
              </a:rPr>
              <a:t>fire for</a:t>
            </a:r>
            <a:r>
              <a:rPr lang="en-US" sz="1400" spc="-90" dirty="0">
                <a:latin typeface="Futura Bk BT" panose="020B0502020204020303" pitchFamily="34" charset="0"/>
                <a:cs typeface="Carlito"/>
              </a:rPr>
              <a:t> </a:t>
            </a:r>
            <a:r>
              <a:rPr lang="en-US" sz="1400" spc="-5" dirty="0">
                <a:latin typeface="Futura Bk BT" panose="020B0502020204020303" pitchFamily="34" charset="0"/>
                <a:cs typeface="Carlito"/>
              </a:rPr>
              <a:t>conversion.</a:t>
            </a:r>
            <a:endParaRPr lang="en-US" sz="1400" dirty="0">
              <a:latin typeface="Futura Bk BT" panose="020B0502020204020303" pitchFamily="34" charset="0"/>
              <a:cs typeface="Carlito"/>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344" y="0"/>
            <a:ext cx="1447821" cy="579128"/>
          </a:xfrm>
          <a:prstGeom prst="rect">
            <a:avLst/>
          </a:prstGeom>
        </p:spPr>
      </p:pic>
    </p:spTree>
    <p:extLst>
      <p:ext uri="{BB962C8B-B14F-4D97-AF65-F5344CB8AC3E}">
        <p14:creationId xmlns:p14="http://schemas.microsoft.com/office/powerpoint/2010/main" val="1967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C68A-00FA-C430-44EB-094C1B605506}"/>
              </a:ext>
            </a:extLst>
          </p:cNvPr>
          <p:cNvSpPr>
            <a:spLocks noGrp="1"/>
          </p:cNvSpPr>
          <p:nvPr>
            <p:ph type="title"/>
          </p:nvPr>
        </p:nvSpPr>
        <p:spPr>
          <a:xfrm>
            <a:off x="0" y="590897"/>
            <a:ext cx="10515600" cy="1325563"/>
          </a:xfrm>
        </p:spPr>
        <p:txBody>
          <a:bodyPr/>
          <a:lstStyle/>
          <a:p>
            <a:r>
              <a:rPr lang="en-IN" b="1" dirty="0">
                <a:solidFill>
                  <a:schemeClr val="bg2">
                    <a:lumMod val="25000"/>
                  </a:schemeClr>
                </a:solidFill>
                <a:latin typeface="Futura Bk BT" panose="020B0502020204020303" pitchFamily="34" charset="0"/>
              </a:rPr>
              <a:t>Why ArkenTech Solutions</a:t>
            </a:r>
          </a:p>
        </p:txBody>
      </p:sp>
      <p:pic>
        <p:nvPicPr>
          <p:cNvPr id="5" name="Picture 4">
            <a:extLst>
              <a:ext uri="{FF2B5EF4-FFF2-40B4-BE49-F238E27FC236}">
                <a16:creationId xmlns:a16="http://schemas.microsoft.com/office/drawing/2014/main" id="{A6446AE7-B7A9-D32A-FCDF-05E68EE98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314" y="0"/>
            <a:ext cx="5784686" cy="3832920"/>
          </a:xfrm>
          <a:prstGeom prst="rect">
            <a:avLst/>
          </a:prstGeom>
        </p:spPr>
      </p:pic>
      <p:sp>
        <p:nvSpPr>
          <p:cNvPr id="8" name="TextBox 7">
            <a:extLst>
              <a:ext uri="{FF2B5EF4-FFF2-40B4-BE49-F238E27FC236}">
                <a16:creationId xmlns:a16="http://schemas.microsoft.com/office/drawing/2014/main" id="{416756F3-3DAA-A9B2-7154-2E067B004839}"/>
              </a:ext>
            </a:extLst>
          </p:cNvPr>
          <p:cNvSpPr txBox="1"/>
          <p:nvPr/>
        </p:nvSpPr>
        <p:spPr>
          <a:xfrm>
            <a:off x="90173" y="1985130"/>
            <a:ext cx="5874544" cy="705258"/>
          </a:xfrm>
          <a:prstGeom prst="rect">
            <a:avLst/>
          </a:prstGeom>
          <a:noFill/>
        </p:spPr>
        <p:txBody>
          <a:bodyPr wrap="square">
            <a:spAutoFit/>
          </a:bodyPr>
          <a:lstStyle/>
          <a:p>
            <a:pPr marL="12700" marR="5080">
              <a:lnSpc>
                <a:spcPct val="150000"/>
              </a:lnSpc>
              <a:spcBef>
                <a:spcPts val="90"/>
              </a:spcBef>
            </a:pPr>
            <a:r>
              <a:rPr lang="en-US" sz="1400" spc="-5" dirty="0">
                <a:latin typeface="Futura Bk BT" panose="020B0502020204020303" pitchFamily="34" charset="0"/>
                <a:cs typeface="Carlito"/>
              </a:rPr>
              <a:t>ArkenTech Solutions</a:t>
            </a:r>
            <a:r>
              <a:rPr lang="en-US" sz="1400" spc="-40" dirty="0">
                <a:latin typeface="Futura Bk BT" panose="020B0502020204020303" pitchFamily="34" charset="0"/>
                <a:cs typeface="Carlito"/>
              </a:rPr>
              <a:t> </a:t>
            </a:r>
            <a:r>
              <a:rPr lang="en-US" sz="1400" dirty="0">
                <a:latin typeface="Futura Bk BT" panose="020B0502020204020303" pitchFamily="34" charset="0"/>
                <a:cs typeface="Carlito"/>
              </a:rPr>
              <a:t>has</a:t>
            </a:r>
            <a:r>
              <a:rPr lang="en-US" sz="1400" spc="-30" dirty="0">
                <a:latin typeface="Futura Bk BT" panose="020B0502020204020303" pitchFamily="34" charset="0"/>
                <a:cs typeface="Carlito"/>
              </a:rPr>
              <a:t> </a:t>
            </a:r>
            <a:r>
              <a:rPr lang="en-US" sz="1400" dirty="0">
                <a:latin typeface="Futura Bk BT" panose="020B0502020204020303" pitchFamily="34" charset="0"/>
                <a:cs typeface="Carlito"/>
              </a:rPr>
              <a:t>been</a:t>
            </a:r>
            <a:r>
              <a:rPr lang="en-US" sz="1400" spc="-35" dirty="0">
                <a:latin typeface="Futura Bk BT" panose="020B0502020204020303" pitchFamily="34" charset="0"/>
                <a:cs typeface="Carlito"/>
              </a:rPr>
              <a:t> </a:t>
            </a:r>
            <a:r>
              <a:rPr lang="en-US" sz="1400" spc="-5" dirty="0">
                <a:latin typeface="Futura Bk BT" panose="020B0502020204020303" pitchFamily="34" charset="0"/>
                <a:cs typeface="Carlito"/>
              </a:rPr>
              <a:t>smartly</a:t>
            </a:r>
            <a:r>
              <a:rPr lang="en-US" sz="1400" spc="-40" dirty="0">
                <a:latin typeface="Futura Bk BT" panose="020B0502020204020303" pitchFamily="34" charset="0"/>
                <a:cs typeface="Carlito"/>
              </a:rPr>
              <a:t> </a:t>
            </a:r>
            <a:r>
              <a:rPr lang="en-US" sz="1400" spc="-5" dirty="0">
                <a:latin typeface="Futura Bk BT" panose="020B0502020204020303" pitchFamily="34" charset="0"/>
                <a:cs typeface="Carlito"/>
              </a:rPr>
              <a:t>helping</a:t>
            </a:r>
            <a:r>
              <a:rPr lang="en-US" sz="1400" spc="-55" dirty="0">
                <a:latin typeface="Futura Bk BT" panose="020B0502020204020303" pitchFamily="34" charset="0"/>
                <a:cs typeface="Carlito"/>
              </a:rPr>
              <a:t> </a:t>
            </a:r>
            <a:r>
              <a:rPr lang="en-US" sz="1400" dirty="0">
                <a:latin typeface="Futura Bk BT" panose="020B0502020204020303" pitchFamily="34" charset="0"/>
                <a:cs typeface="Carlito"/>
              </a:rPr>
              <a:t>B2B</a:t>
            </a:r>
            <a:r>
              <a:rPr lang="en-US" sz="1400" spc="-20" dirty="0">
                <a:latin typeface="Futura Bk BT" panose="020B0502020204020303" pitchFamily="34" charset="0"/>
                <a:cs typeface="Carlito"/>
              </a:rPr>
              <a:t> </a:t>
            </a:r>
            <a:r>
              <a:rPr lang="en-US" sz="1400" spc="-10" dirty="0">
                <a:latin typeface="Futura Bk BT" panose="020B0502020204020303" pitchFamily="34" charset="0"/>
                <a:cs typeface="Carlito"/>
              </a:rPr>
              <a:t>technology  </a:t>
            </a:r>
            <a:r>
              <a:rPr lang="en-US" sz="1400" dirty="0">
                <a:latin typeface="Futura Bk BT" panose="020B0502020204020303" pitchFamily="34" charset="0"/>
                <a:cs typeface="Carlito"/>
              </a:rPr>
              <a:t>companies </a:t>
            </a:r>
            <a:r>
              <a:rPr lang="en-US" sz="1400" spc="-5" dirty="0">
                <a:latin typeface="Futura Bk BT" panose="020B0502020204020303" pitchFamily="34" charset="0"/>
                <a:cs typeface="Carlito"/>
              </a:rPr>
              <a:t>succeed </a:t>
            </a:r>
            <a:r>
              <a:rPr lang="en-US" sz="1400" dirty="0">
                <a:latin typeface="Futura Bk BT" panose="020B0502020204020303" pitchFamily="34" charset="0"/>
                <a:cs typeface="Carlito"/>
              </a:rPr>
              <a:t>by </a:t>
            </a:r>
            <a:r>
              <a:rPr lang="en-US" sz="1400" spc="-5" dirty="0">
                <a:latin typeface="Futura Bk BT" panose="020B0502020204020303" pitchFamily="34" charset="0"/>
                <a:cs typeface="Carlito"/>
              </a:rPr>
              <a:t>aiding </a:t>
            </a:r>
            <a:r>
              <a:rPr lang="en-US" sz="1400" dirty="0">
                <a:latin typeface="Futura Bk BT" panose="020B0502020204020303" pitchFamily="34" charset="0"/>
                <a:cs typeface="Carlito"/>
              </a:rPr>
              <a:t>them with </a:t>
            </a:r>
            <a:r>
              <a:rPr lang="en-US" sz="1400" spc="-5" dirty="0">
                <a:latin typeface="Futura Bk BT" panose="020B0502020204020303" pitchFamily="34" charset="0"/>
                <a:cs typeface="Carlito"/>
              </a:rPr>
              <a:t>generating  </a:t>
            </a:r>
            <a:r>
              <a:rPr lang="en-US" sz="1400" dirty="0">
                <a:latin typeface="Futura Bk BT" panose="020B0502020204020303" pitchFamily="34" charset="0"/>
                <a:cs typeface="Carlito"/>
              </a:rPr>
              <a:t>interest that leads to</a:t>
            </a:r>
            <a:r>
              <a:rPr lang="en-US" sz="1400" spc="-130" dirty="0">
                <a:latin typeface="Futura Bk BT" panose="020B0502020204020303" pitchFamily="34" charset="0"/>
                <a:cs typeface="Carlito"/>
              </a:rPr>
              <a:t> </a:t>
            </a:r>
            <a:r>
              <a:rPr lang="en-US" sz="1400" spc="-5" dirty="0">
                <a:latin typeface="Futura Bk BT" panose="020B0502020204020303" pitchFamily="34" charset="0"/>
                <a:cs typeface="Carlito"/>
              </a:rPr>
              <a:t>sales.</a:t>
            </a:r>
            <a:endParaRPr lang="en-US" sz="1400" dirty="0">
              <a:latin typeface="Futura Bk BT" panose="020B0502020204020303" pitchFamily="34" charset="0"/>
              <a:cs typeface="Carlito"/>
            </a:endParaRPr>
          </a:p>
        </p:txBody>
      </p:sp>
      <p:sp>
        <p:nvSpPr>
          <p:cNvPr id="10" name="Minus Sign 9">
            <a:extLst>
              <a:ext uri="{FF2B5EF4-FFF2-40B4-BE49-F238E27FC236}">
                <a16:creationId xmlns:a16="http://schemas.microsoft.com/office/drawing/2014/main" id="{BBDB31CF-0709-50A1-3594-9D3E090217C8}"/>
              </a:ext>
            </a:extLst>
          </p:cNvPr>
          <p:cNvSpPr/>
          <p:nvPr/>
        </p:nvSpPr>
        <p:spPr>
          <a:xfrm>
            <a:off x="-904874" y="1700213"/>
            <a:ext cx="8020050" cy="204787"/>
          </a:xfrm>
          <a:prstGeom prst="mathMinu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9103359F-3800-7433-FFDC-8EC5F40C1ABA}"/>
              </a:ext>
            </a:extLst>
          </p:cNvPr>
          <p:cNvSpPr txBox="1"/>
          <p:nvPr/>
        </p:nvSpPr>
        <p:spPr>
          <a:xfrm>
            <a:off x="90173" y="2793604"/>
            <a:ext cx="6219824" cy="1023422"/>
          </a:xfrm>
          <a:prstGeom prst="rect">
            <a:avLst/>
          </a:prstGeom>
          <a:noFill/>
        </p:spPr>
        <p:txBody>
          <a:bodyPr wrap="square">
            <a:spAutoFit/>
          </a:bodyPr>
          <a:lstStyle/>
          <a:p>
            <a:pPr marL="12700" marR="5080">
              <a:lnSpc>
                <a:spcPct val="150000"/>
              </a:lnSpc>
              <a:spcBef>
                <a:spcPts val="90"/>
              </a:spcBef>
            </a:pPr>
            <a:r>
              <a:rPr lang="en-US" sz="1400" dirty="0">
                <a:latin typeface="Futura Bk BT" panose="020B0502020204020303" pitchFamily="34" charset="0"/>
                <a:cs typeface="Carlito"/>
              </a:rPr>
              <a:t>We</a:t>
            </a:r>
            <a:r>
              <a:rPr lang="en-US" sz="1400" spc="-10" dirty="0">
                <a:latin typeface="Futura Bk BT" panose="020B0502020204020303" pitchFamily="34" charset="0"/>
                <a:cs typeface="Carlito"/>
              </a:rPr>
              <a:t> </a:t>
            </a:r>
            <a:r>
              <a:rPr lang="en-US" sz="1400" spc="-5" dirty="0">
                <a:latin typeface="Futura Bk BT" panose="020B0502020204020303" pitchFamily="34" charset="0"/>
                <a:cs typeface="Carlito"/>
              </a:rPr>
              <a:t>utilize</a:t>
            </a:r>
            <a:r>
              <a:rPr lang="en-US" sz="1400" spc="-40" dirty="0">
                <a:latin typeface="Futura Bk BT" panose="020B0502020204020303" pitchFamily="34" charset="0"/>
                <a:cs typeface="Carlito"/>
              </a:rPr>
              <a:t> </a:t>
            </a:r>
            <a:r>
              <a:rPr lang="en-US" sz="1400" dirty="0">
                <a:latin typeface="Futura Bk BT" panose="020B0502020204020303" pitchFamily="34" charset="0"/>
                <a:cs typeface="Carlito"/>
              </a:rPr>
              <a:t>a mix</a:t>
            </a:r>
            <a:r>
              <a:rPr lang="en-US" sz="1400" spc="-15" dirty="0">
                <a:latin typeface="Futura Bk BT" panose="020B0502020204020303" pitchFamily="34" charset="0"/>
                <a:cs typeface="Carlito"/>
              </a:rPr>
              <a:t> </a:t>
            </a:r>
            <a:r>
              <a:rPr lang="en-US" sz="1400" dirty="0">
                <a:latin typeface="Futura Bk BT" panose="020B0502020204020303" pitchFamily="34" charset="0"/>
                <a:cs typeface="Carlito"/>
              </a:rPr>
              <a:t>of</a:t>
            </a:r>
            <a:r>
              <a:rPr lang="en-US" sz="1400" spc="-5" dirty="0">
                <a:latin typeface="Futura Bk BT" panose="020B0502020204020303" pitchFamily="34" charset="0"/>
                <a:cs typeface="Carlito"/>
              </a:rPr>
              <a:t> experience,</a:t>
            </a:r>
            <a:r>
              <a:rPr lang="en-US" sz="1400" spc="-45" dirty="0">
                <a:latin typeface="Futura Bk BT" panose="020B0502020204020303" pitchFamily="34" charset="0"/>
                <a:cs typeface="Carlito"/>
              </a:rPr>
              <a:t> </a:t>
            </a:r>
            <a:r>
              <a:rPr lang="en-US" sz="1400" spc="-10" dirty="0">
                <a:latin typeface="Futura Bk BT" panose="020B0502020204020303" pitchFamily="34" charset="0"/>
                <a:cs typeface="Carlito"/>
              </a:rPr>
              <a:t>technologies,</a:t>
            </a:r>
            <a:r>
              <a:rPr lang="en-US" sz="1400" spc="-40" dirty="0">
                <a:latin typeface="Futura Bk BT" panose="020B0502020204020303" pitchFamily="34" charset="0"/>
                <a:cs typeface="Carlito"/>
              </a:rPr>
              <a:t> </a:t>
            </a:r>
            <a:r>
              <a:rPr lang="en-US" sz="1400" spc="-5" dirty="0">
                <a:latin typeface="Futura Bk BT" panose="020B0502020204020303" pitchFamily="34" charset="0"/>
                <a:cs typeface="Carlito"/>
              </a:rPr>
              <a:t>tactics,</a:t>
            </a:r>
            <a:r>
              <a:rPr lang="en-US" sz="1400" spc="-60" dirty="0">
                <a:latin typeface="Futura Bk BT" panose="020B0502020204020303" pitchFamily="34" charset="0"/>
                <a:cs typeface="Carlito"/>
              </a:rPr>
              <a:t> </a:t>
            </a:r>
            <a:r>
              <a:rPr lang="en-US" sz="1400" dirty="0">
                <a:latin typeface="Futura Bk BT" panose="020B0502020204020303" pitchFamily="34" charset="0"/>
                <a:cs typeface="Carlito"/>
              </a:rPr>
              <a:t>and  </a:t>
            </a:r>
            <a:r>
              <a:rPr lang="en-US" sz="1400" spc="-5" dirty="0">
                <a:latin typeface="Futura Bk BT" panose="020B0502020204020303" pitchFamily="34" charset="0"/>
                <a:cs typeface="Carlito"/>
              </a:rPr>
              <a:t>manpower </a:t>
            </a:r>
            <a:r>
              <a:rPr lang="en-US" sz="1400" dirty="0">
                <a:latin typeface="Futura Bk BT" panose="020B0502020204020303" pitchFamily="34" charset="0"/>
                <a:cs typeface="Carlito"/>
              </a:rPr>
              <a:t>to quickly and </a:t>
            </a:r>
            <a:r>
              <a:rPr lang="en-US" sz="1400" spc="-5" dirty="0">
                <a:latin typeface="Futura Bk BT" panose="020B0502020204020303" pitchFamily="34" charset="0"/>
                <a:cs typeface="Carlito"/>
              </a:rPr>
              <a:t>innovatively </a:t>
            </a:r>
            <a:r>
              <a:rPr lang="en-US" sz="1400" dirty="0">
                <a:latin typeface="Futura Bk BT" panose="020B0502020204020303" pitchFamily="34" charset="0"/>
                <a:cs typeface="Carlito"/>
              </a:rPr>
              <a:t>reach out to the  target market on behalf of our </a:t>
            </a:r>
            <a:r>
              <a:rPr lang="en-US" sz="1400" spc="-5" dirty="0">
                <a:latin typeface="Futura Bk BT" panose="020B0502020204020303" pitchFamily="34" charset="0"/>
                <a:cs typeface="Carlito"/>
              </a:rPr>
              <a:t>clients </a:t>
            </a:r>
            <a:r>
              <a:rPr lang="en-US" sz="1400" dirty="0">
                <a:latin typeface="Futura Bk BT" panose="020B0502020204020303" pitchFamily="34" charset="0"/>
                <a:cs typeface="Carlito"/>
              </a:rPr>
              <a:t>and </a:t>
            </a:r>
            <a:r>
              <a:rPr lang="en-US" sz="1400" spc="-5" dirty="0">
                <a:latin typeface="Futura Bk BT" panose="020B0502020204020303" pitchFamily="34" charset="0"/>
                <a:cs typeface="Carlito"/>
              </a:rPr>
              <a:t>build </a:t>
            </a:r>
            <a:r>
              <a:rPr lang="en-US" sz="1400" dirty="0">
                <a:latin typeface="Futura Bk BT" panose="020B0502020204020303" pitchFamily="34" charset="0"/>
                <a:cs typeface="Carlito"/>
              </a:rPr>
              <a:t>a </a:t>
            </a:r>
            <a:r>
              <a:rPr lang="en-US" sz="1400" spc="-10" dirty="0">
                <a:latin typeface="Futura Bk BT" panose="020B0502020204020303" pitchFamily="34" charset="0"/>
                <a:cs typeface="Carlito"/>
              </a:rPr>
              <a:t>consistent</a:t>
            </a:r>
            <a:r>
              <a:rPr lang="en-US" sz="1400" spc="-60" dirty="0">
                <a:latin typeface="Futura Bk BT" panose="020B0502020204020303" pitchFamily="34" charset="0"/>
                <a:cs typeface="Carlito"/>
              </a:rPr>
              <a:t> </a:t>
            </a:r>
            <a:r>
              <a:rPr lang="en-US" sz="1400" dirty="0">
                <a:latin typeface="Futura Bk BT" panose="020B0502020204020303" pitchFamily="34" charset="0"/>
                <a:cs typeface="Carlito"/>
              </a:rPr>
              <a:t>lead</a:t>
            </a:r>
            <a:r>
              <a:rPr lang="en-US" sz="1400" spc="-5" dirty="0">
                <a:latin typeface="Futura Bk BT" panose="020B0502020204020303" pitchFamily="34" charset="0"/>
                <a:cs typeface="Carlito"/>
              </a:rPr>
              <a:t> pipeline</a:t>
            </a:r>
            <a:r>
              <a:rPr lang="en-US" sz="1400" spc="-45" dirty="0">
                <a:latin typeface="Futura Bk BT" panose="020B0502020204020303" pitchFamily="34" charset="0"/>
                <a:cs typeface="Carlito"/>
              </a:rPr>
              <a:t> </a:t>
            </a:r>
            <a:r>
              <a:rPr lang="en-US" sz="1400" spc="-5" dirty="0">
                <a:latin typeface="Futura Bk BT" panose="020B0502020204020303" pitchFamily="34" charset="0"/>
                <a:cs typeface="Carlito"/>
              </a:rPr>
              <a:t>for</a:t>
            </a:r>
            <a:r>
              <a:rPr lang="en-US" sz="1400" spc="-35" dirty="0">
                <a:latin typeface="Futura Bk BT" panose="020B0502020204020303" pitchFamily="34" charset="0"/>
                <a:cs typeface="Carlito"/>
              </a:rPr>
              <a:t> </a:t>
            </a:r>
            <a:r>
              <a:rPr lang="en-US" sz="1400" dirty="0">
                <a:latin typeface="Futura Bk BT" panose="020B0502020204020303" pitchFamily="34" charset="0"/>
                <a:cs typeface="Carlito"/>
              </a:rPr>
              <a:t>their</a:t>
            </a:r>
            <a:r>
              <a:rPr lang="en-US" sz="1400" spc="-15" dirty="0">
                <a:latin typeface="Futura Bk BT" panose="020B0502020204020303" pitchFamily="34" charset="0"/>
                <a:cs typeface="Carlito"/>
              </a:rPr>
              <a:t> </a:t>
            </a:r>
            <a:r>
              <a:rPr lang="en-US" sz="1400" spc="-5" dirty="0">
                <a:latin typeface="Futura Bk BT" panose="020B0502020204020303" pitchFamily="34" charset="0"/>
                <a:cs typeface="Carlito"/>
              </a:rPr>
              <a:t>sales</a:t>
            </a:r>
            <a:r>
              <a:rPr lang="en-US" sz="1400" spc="-55" dirty="0">
                <a:latin typeface="Futura Bk BT" panose="020B0502020204020303" pitchFamily="34" charset="0"/>
                <a:cs typeface="Carlito"/>
              </a:rPr>
              <a:t> </a:t>
            </a:r>
            <a:r>
              <a:rPr lang="en-US" sz="1400" spc="-5" dirty="0">
                <a:latin typeface="Futura Bk BT" panose="020B0502020204020303" pitchFamily="34" charset="0"/>
                <a:cs typeface="Carlito"/>
              </a:rPr>
              <a:t>teams. </a:t>
            </a:r>
            <a:endParaRPr lang="en-US" sz="1400" dirty="0">
              <a:latin typeface="Futura Bk BT" panose="020B0502020204020303" pitchFamily="34" charset="0"/>
              <a:cs typeface="Carlito"/>
            </a:endParaRPr>
          </a:p>
        </p:txBody>
      </p:sp>
      <p:sp>
        <p:nvSpPr>
          <p:cNvPr id="14" name="TextBox 13">
            <a:extLst>
              <a:ext uri="{FF2B5EF4-FFF2-40B4-BE49-F238E27FC236}">
                <a16:creationId xmlns:a16="http://schemas.microsoft.com/office/drawing/2014/main" id="{3C745AD5-5DC9-92F7-38C0-40A057F75136}"/>
              </a:ext>
            </a:extLst>
          </p:cNvPr>
          <p:cNvSpPr txBox="1"/>
          <p:nvPr/>
        </p:nvSpPr>
        <p:spPr>
          <a:xfrm>
            <a:off x="90173" y="4018642"/>
            <a:ext cx="6219824" cy="1023422"/>
          </a:xfrm>
          <a:prstGeom prst="rect">
            <a:avLst/>
          </a:prstGeom>
          <a:noFill/>
        </p:spPr>
        <p:txBody>
          <a:bodyPr wrap="square">
            <a:spAutoFit/>
          </a:bodyPr>
          <a:lstStyle/>
          <a:p>
            <a:pPr marL="12700" marR="5080">
              <a:lnSpc>
                <a:spcPct val="150000"/>
              </a:lnSpc>
              <a:spcBef>
                <a:spcPts val="90"/>
              </a:spcBef>
            </a:pPr>
            <a:r>
              <a:rPr lang="en-US" sz="1400" dirty="0">
                <a:latin typeface="Futura Bk BT" panose="020B0502020204020303" pitchFamily="34" charset="0"/>
                <a:cs typeface="Carlito"/>
              </a:rPr>
              <a:t>In</a:t>
            </a:r>
            <a:r>
              <a:rPr lang="en-US" sz="1400" spc="-10" dirty="0">
                <a:latin typeface="Futura Bk BT" panose="020B0502020204020303" pitchFamily="34" charset="0"/>
                <a:cs typeface="Carlito"/>
              </a:rPr>
              <a:t> </a:t>
            </a:r>
            <a:r>
              <a:rPr lang="en-US" sz="1400" dirty="0">
                <a:latin typeface="Futura Bk BT" panose="020B0502020204020303" pitchFamily="34" charset="0"/>
                <a:cs typeface="Carlito"/>
              </a:rPr>
              <a:t>this</a:t>
            </a:r>
            <a:r>
              <a:rPr lang="en-US" sz="1400" spc="-30" dirty="0">
                <a:latin typeface="Futura Bk BT" panose="020B0502020204020303" pitchFamily="34" charset="0"/>
                <a:cs typeface="Carlito"/>
              </a:rPr>
              <a:t> </a:t>
            </a:r>
            <a:r>
              <a:rPr lang="en-US" sz="1400" spc="-5" dirty="0">
                <a:latin typeface="Futura Bk BT" panose="020B0502020204020303" pitchFamily="34" charset="0"/>
                <a:cs typeface="Carlito"/>
              </a:rPr>
              <a:t>assignment,</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the</a:t>
            </a:r>
            <a:r>
              <a:rPr lang="en-US" sz="1400" spc="-25" dirty="0">
                <a:latin typeface="Futura Bk BT" panose="020B0502020204020303" pitchFamily="34" charset="0"/>
                <a:cs typeface="Carlito"/>
              </a:rPr>
              <a:t> </a:t>
            </a:r>
            <a:r>
              <a:rPr lang="en-US" sz="1400" dirty="0">
                <a:latin typeface="Futura Bk BT" panose="020B0502020204020303" pitchFamily="34" charset="0"/>
                <a:cs typeface="Carlito"/>
              </a:rPr>
              <a:t>client</a:t>
            </a:r>
            <a:r>
              <a:rPr lang="en-US" sz="1400" spc="-60" dirty="0">
                <a:latin typeface="Futura Bk BT" panose="020B0502020204020303" pitchFamily="34" charset="0"/>
                <a:cs typeface="Carlito"/>
              </a:rPr>
              <a:t> </a:t>
            </a:r>
            <a:r>
              <a:rPr lang="en-US" sz="1400" dirty="0">
                <a:latin typeface="Futura Bk BT" panose="020B0502020204020303" pitchFamily="34" charset="0"/>
                <a:cs typeface="Carlito"/>
              </a:rPr>
              <a:t>was</a:t>
            </a:r>
            <a:r>
              <a:rPr lang="en-US" sz="1400" spc="-10" dirty="0">
                <a:latin typeface="Futura Bk BT" panose="020B0502020204020303" pitchFamily="34" charset="0"/>
                <a:cs typeface="Carlito"/>
              </a:rPr>
              <a:t> </a:t>
            </a:r>
            <a:r>
              <a:rPr lang="en-US" sz="1400" dirty="0">
                <a:latin typeface="Futura Bk BT" panose="020B0502020204020303" pitchFamily="34" charset="0"/>
                <a:cs typeface="Carlito"/>
              </a:rPr>
              <a:t>very</a:t>
            </a:r>
            <a:r>
              <a:rPr lang="en-US" sz="1400" spc="-35" dirty="0">
                <a:latin typeface="Futura Bk BT" panose="020B0502020204020303" pitchFamily="34" charset="0"/>
                <a:cs typeface="Carlito"/>
              </a:rPr>
              <a:t> </a:t>
            </a:r>
            <a:r>
              <a:rPr lang="en-US" sz="1400" spc="-5" dirty="0">
                <a:latin typeface="Futura Bk BT" panose="020B0502020204020303" pitchFamily="34" charset="0"/>
                <a:cs typeface="Carlito"/>
              </a:rPr>
              <a:t>particular</a:t>
            </a:r>
            <a:r>
              <a:rPr lang="en-US" sz="1400" spc="-55" dirty="0">
                <a:latin typeface="Futura Bk BT" panose="020B0502020204020303" pitchFamily="34" charset="0"/>
                <a:cs typeface="Carlito"/>
              </a:rPr>
              <a:t> </a:t>
            </a:r>
            <a:r>
              <a:rPr lang="en-US" sz="1400" spc="-5" dirty="0">
                <a:latin typeface="Futura Bk BT" panose="020B0502020204020303" pitchFamily="34" charset="0"/>
                <a:cs typeface="Carlito"/>
              </a:rPr>
              <a:t>about  </a:t>
            </a:r>
            <a:r>
              <a:rPr lang="en-US" sz="1400" dirty="0">
                <a:latin typeface="Futura Bk BT" panose="020B0502020204020303" pitchFamily="34" charset="0"/>
                <a:cs typeface="Carlito"/>
              </a:rPr>
              <a:t>the </a:t>
            </a:r>
            <a:r>
              <a:rPr lang="en-US" sz="1400" spc="-5" dirty="0">
                <a:latin typeface="Futura Bk BT" panose="020B0502020204020303" pitchFamily="34" charset="0"/>
                <a:cs typeface="Carlito"/>
              </a:rPr>
              <a:t>target audience definition </a:t>
            </a:r>
            <a:r>
              <a:rPr lang="en-US" sz="1400" dirty="0">
                <a:latin typeface="Futura Bk BT" panose="020B0502020204020303" pitchFamily="34" charset="0"/>
                <a:cs typeface="Carlito"/>
              </a:rPr>
              <a:t>and was ready with a  well-defined </a:t>
            </a:r>
            <a:r>
              <a:rPr lang="en-US" sz="1400" spc="-10" dirty="0">
                <a:latin typeface="Futura Bk BT" panose="020B0502020204020303" pitchFamily="34" charset="0"/>
                <a:cs typeface="Carlito"/>
              </a:rPr>
              <a:t>specification. </a:t>
            </a:r>
            <a:r>
              <a:rPr lang="en-US" sz="1400" spc="-5" dirty="0">
                <a:latin typeface="Futura Bk BT" panose="020B0502020204020303" pitchFamily="34" charset="0"/>
                <a:cs typeface="Carlito"/>
              </a:rPr>
              <a:t>The </a:t>
            </a:r>
            <a:r>
              <a:rPr lang="en-US" sz="1400" dirty="0">
                <a:latin typeface="Futura Bk BT" panose="020B0502020204020303" pitchFamily="34" charset="0"/>
                <a:cs typeface="Carlito"/>
              </a:rPr>
              <a:t>client only wanted to  focus on </a:t>
            </a:r>
            <a:r>
              <a:rPr lang="en-US" sz="1400" spc="-5" dirty="0">
                <a:latin typeface="Futura Bk BT" panose="020B0502020204020303" pitchFamily="34" charset="0"/>
                <a:cs typeface="Carlito"/>
              </a:rPr>
              <a:t>those </a:t>
            </a:r>
            <a:r>
              <a:rPr lang="en-US" sz="1400" dirty="0">
                <a:latin typeface="Futura Bk BT" panose="020B0502020204020303" pitchFamily="34" charset="0"/>
                <a:cs typeface="Carlito"/>
              </a:rPr>
              <a:t>who had a certain level of </a:t>
            </a:r>
            <a:r>
              <a:rPr lang="en-US" sz="1400" spc="-5" dirty="0">
                <a:latin typeface="Futura Bk BT" panose="020B0502020204020303" pitchFamily="34" charset="0"/>
                <a:cs typeface="Carlito"/>
              </a:rPr>
              <a:t>interest </a:t>
            </a:r>
            <a:r>
              <a:rPr lang="en-US" sz="1400" dirty="0">
                <a:latin typeface="Futura Bk BT" panose="020B0502020204020303" pitchFamily="34" charset="0"/>
                <a:cs typeface="Carlito"/>
              </a:rPr>
              <a:t>in  their</a:t>
            </a:r>
            <a:r>
              <a:rPr lang="en-US" sz="1400" spc="-30" dirty="0">
                <a:latin typeface="Futura Bk BT" panose="020B0502020204020303" pitchFamily="34" charset="0"/>
                <a:cs typeface="Carlito"/>
              </a:rPr>
              <a:t> </a:t>
            </a:r>
            <a:r>
              <a:rPr lang="en-US" sz="1400" spc="-5" dirty="0">
                <a:latin typeface="Futura Bk BT" panose="020B0502020204020303" pitchFamily="34" charset="0"/>
                <a:cs typeface="Carlito"/>
              </a:rPr>
              <a:t>product.</a:t>
            </a:r>
            <a:endParaRPr lang="en-US" sz="1400" dirty="0">
              <a:latin typeface="Futura Bk BT" panose="020B0502020204020303" pitchFamily="34" charset="0"/>
              <a:cs typeface="Carlito"/>
            </a:endParaRPr>
          </a:p>
        </p:txBody>
      </p:sp>
      <p:sp>
        <p:nvSpPr>
          <p:cNvPr id="16" name="TextBox 15">
            <a:extLst>
              <a:ext uri="{FF2B5EF4-FFF2-40B4-BE49-F238E27FC236}">
                <a16:creationId xmlns:a16="http://schemas.microsoft.com/office/drawing/2014/main" id="{24FFC769-C54B-FF77-8415-8A77D088CBAC}"/>
              </a:ext>
            </a:extLst>
          </p:cNvPr>
          <p:cNvSpPr txBox="1"/>
          <p:nvPr/>
        </p:nvSpPr>
        <p:spPr>
          <a:xfrm>
            <a:off x="90173" y="5434183"/>
            <a:ext cx="6219824" cy="1023422"/>
          </a:xfrm>
          <a:prstGeom prst="rect">
            <a:avLst/>
          </a:prstGeom>
          <a:noFill/>
        </p:spPr>
        <p:txBody>
          <a:bodyPr wrap="square">
            <a:spAutoFit/>
          </a:bodyPr>
          <a:lstStyle/>
          <a:p>
            <a:pPr marL="12700" marR="5080">
              <a:lnSpc>
                <a:spcPct val="150000"/>
              </a:lnSpc>
              <a:spcBef>
                <a:spcPts val="90"/>
              </a:spcBef>
            </a:pPr>
            <a:r>
              <a:rPr lang="en-US" sz="1400" spc="-5" dirty="0">
                <a:latin typeface="Futura Bk BT" panose="020B0502020204020303" pitchFamily="34" charset="0"/>
                <a:cs typeface="Carlito"/>
              </a:rPr>
              <a:t>ArkenTech Solutions </a:t>
            </a:r>
            <a:r>
              <a:rPr lang="en-US" sz="1400" dirty="0">
                <a:latin typeface="Futura Bk BT" panose="020B0502020204020303" pitchFamily="34" charset="0"/>
                <a:cs typeface="Carlito"/>
              </a:rPr>
              <a:t>has vast </a:t>
            </a:r>
            <a:r>
              <a:rPr lang="en-US" sz="1400" spc="-5" dirty="0">
                <a:latin typeface="Futura Bk BT" panose="020B0502020204020303" pitchFamily="34" charset="0"/>
                <a:cs typeface="Carlito"/>
              </a:rPr>
              <a:t>experience </a:t>
            </a:r>
            <a:r>
              <a:rPr lang="en-US" sz="1400" dirty="0">
                <a:latin typeface="Futura Bk BT" panose="020B0502020204020303" pitchFamily="34" charset="0"/>
                <a:cs typeface="Carlito"/>
              </a:rPr>
              <a:t>of </a:t>
            </a:r>
            <a:r>
              <a:rPr lang="en-US" sz="1400" spc="-10" dirty="0">
                <a:latin typeface="Futura Bk BT" panose="020B0502020204020303" pitchFamily="34" charset="0"/>
                <a:cs typeface="Carlito"/>
              </a:rPr>
              <a:t>successfully  </a:t>
            </a:r>
            <a:r>
              <a:rPr lang="en-US" sz="1400" dirty="0">
                <a:latin typeface="Futura Bk BT" panose="020B0502020204020303" pitchFamily="34" charset="0"/>
                <a:cs typeface="Carlito"/>
              </a:rPr>
              <a:t>working with </a:t>
            </a:r>
            <a:r>
              <a:rPr lang="en-US" sz="1400" spc="-5" dirty="0">
                <a:latin typeface="Futura Bk BT" panose="020B0502020204020303" pitchFamily="34" charset="0"/>
                <a:cs typeface="Carlito"/>
              </a:rPr>
              <a:t>highly specific </a:t>
            </a:r>
            <a:r>
              <a:rPr lang="en-US" sz="1400" dirty="0">
                <a:latin typeface="Futura Bk BT" panose="020B0502020204020303" pitchFamily="34" charset="0"/>
                <a:cs typeface="Carlito"/>
              </a:rPr>
              <a:t>and </a:t>
            </a:r>
            <a:r>
              <a:rPr lang="en-US" sz="1400" spc="-5" dirty="0">
                <a:latin typeface="Futura Bk BT" panose="020B0502020204020303" pitchFamily="34" charset="0"/>
                <a:cs typeface="Carlito"/>
              </a:rPr>
              <a:t>well-defined </a:t>
            </a:r>
            <a:r>
              <a:rPr lang="en-US" sz="1400" dirty="0">
                <a:latin typeface="Futura Bk BT" panose="020B0502020204020303" pitchFamily="34" charset="0"/>
                <a:cs typeface="Carlito"/>
              </a:rPr>
              <a:t>client  requirements</a:t>
            </a:r>
            <a:r>
              <a:rPr lang="en-US" sz="1400" spc="-40" dirty="0">
                <a:latin typeface="Futura Bk BT" panose="020B0502020204020303" pitchFamily="34" charset="0"/>
                <a:cs typeface="Carlito"/>
              </a:rPr>
              <a:t> </a:t>
            </a:r>
            <a:r>
              <a:rPr lang="en-US" sz="1400" dirty="0">
                <a:latin typeface="Futura Bk BT" panose="020B0502020204020303" pitchFamily="34" charset="0"/>
                <a:cs typeface="Carlito"/>
              </a:rPr>
              <a:t>and</a:t>
            </a:r>
            <a:r>
              <a:rPr lang="en-US" sz="1400" spc="-15" dirty="0">
                <a:latin typeface="Futura Bk BT" panose="020B0502020204020303" pitchFamily="34" charset="0"/>
                <a:cs typeface="Carlito"/>
              </a:rPr>
              <a:t> </a:t>
            </a:r>
            <a:r>
              <a:rPr lang="en-US" sz="1400" dirty="0">
                <a:latin typeface="Futura Bk BT" panose="020B0502020204020303" pitchFamily="34" charset="0"/>
                <a:cs typeface="Carlito"/>
              </a:rPr>
              <a:t>we</a:t>
            </a:r>
            <a:r>
              <a:rPr lang="en-US" sz="1400" spc="-5" dirty="0">
                <a:latin typeface="Futura Bk BT" panose="020B0502020204020303" pitchFamily="34" charset="0"/>
                <a:cs typeface="Carlito"/>
              </a:rPr>
              <a:t> </a:t>
            </a:r>
            <a:r>
              <a:rPr lang="en-US" sz="1400" dirty="0">
                <a:latin typeface="Futura Bk BT" panose="020B0502020204020303" pitchFamily="34" charset="0"/>
                <a:cs typeface="Carlito"/>
              </a:rPr>
              <a:t>were</a:t>
            </a:r>
            <a:r>
              <a:rPr lang="en-US" sz="1400" spc="-30" dirty="0">
                <a:latin typeface="Futura Bk BT" panose="020B0502020204020303" pitchFamily="34" charset="0"/>
                <a:cs typeface="Carlito"/>
              </a:rPr>
              <a:t> </a:t>
            </a:r>
            <a:r>
              <a:rPr lang="en-US" sz="1400" dirty="0">
                <a:latin typeface="Futura Bk BT" panose="020B0502020204020303" pitchFamily="34" charset="0"/>
                <a:cs typeface="Carlito"/>
              </a:rPr>
              <a:t>most</a:t>
            </a:r>
            <a:r>
              <a:rPr lang="en-US" sz="1400" spc="-45" dirty="0">
                <a:latin typeface="Futura Bk BT" panose="020B0502020204020303" pitchFamily="34" charset="0"/>
                <a:cs typeface="Carlito"/>
              </a:rPr>
              <a:t> </a:t>
            </a:r>
            <a:r>
              <a:rPr lang="en-US" sz="1400" spc="-5" dirty="0">
                <a:latin typeface="Futura Bk BT" panose="020B0502020204020303" pitchFamily="34" charset="0"/>
                <a:cs typeface="Carlito"/>
              </a:rPr>
              <a:t>suited</a:t>
            </a:r>
            <a:r>
              <a:rPr lang="en-US" sz="1400" spc="-65" dirty="0">
                <a:latin typeface="Futura Bk BT" panose="020B0502020204020303" pitchFamily="34" charset="0"/>
                <a:cs typeface="Carlito"/>
              </a:rPr>
              <a:t> </a:t>
            </a:r>
            <a:r>
              <a:rPr lang="en-US" sz="1400" spc="-5" dirty="0">
                <a:latin typeface="Futura Bk BT" panose="020B0502020204020303" pitchFamily="34" charset="0"/>
                <a:cs typeface="Carlito"/>
              </a:rPr>
              <a:t>for</a:t>
            </a:r>
            <a:r>
              <a:rPr lang="en-US" sz="1400" spc="-20" dirty="0">
                <a:latin typeface="Futura Bk BT" panose="020B0502020204020303" pitchFamily="34" charset="0"/>
                <a:cs typeface="Carlito"/>
              </a:rPr>
              <a:t> </a:t>
            </a:r>
            <a:r>
              <a:rPr lang="en-US" sz="1400" dirty="0">
                <a:latin typeface="Futura Bk BT" panose="020B0502020204020303" pitchFamily="34" charset="0"/>
                <a:cs typeface="Carlito"/>
              </a:rPr>
              <a:t>this</a:t>
            </a:r>
            <a:r>
              <a:rPr lang="en-US" sz="1400" spc="-30" dirty="0">
                <a:latin typeface="Futura Bk BT" panose="020B0502020204020303" pitchFamily="34" charset="0"/>
                <a:cs typeface="Carlito"/>
              </a:rPr>
              <a:t> </a:t>
            </a:r>
            <a:r>
              <a:rPr lang="en-US" sz="1400" dirty="0">
                <a:latin typeface="Futura Bk BT" panose="020B0502020204020303" pitchFamily="34" charset="0"/>
                <a:cs typeface="Carlito"/>
              </a:rPr>
              <a:t>task</a:t>
            </a:r>
            <a:r>
              <a:rPr lang="en-US" sz="1400" spc="-45" dirty="0">
                <a:latin typeface="Futura Bk BT" panose="020B0502020204020303" pitchFamily="34" charset="0"/>
                <a:cs typeface="Carlito"/>
              </a:rPr>
              <a:t> </a:t>
            </a:r>
            <a:r>
              <a:rPr lang="en-US" sz="1400" dirty="0">
                <a:latin typeface="Futura Bk BT" panose="020B0502020204020303" pitchFamily="34" charset="0"/>
                <a:cs typeface="Carlito"/>
              </a:rPr>
              <a:t>as  well.</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73" y="18313"/>
            <a:ext cx="1173421" cy="469368"/>
          </a:xfrm>
          <a:prstGeom prst="rect">
            <a:avLst/>
          </a:prstGeom>
        </p:spPr>
      </p:pic>
    </p:spTree>
    <p:extLst>
      <p:ext uri="{BB962C8B-B14F-4D97-AF65-F5344CB8AC3E}">
        <p14:creationId xmlns:p14="http://schemas.microsoft.com/office/powerpoint/2010/main" val="19990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BF1EA3-E18F-5A7D-97A1-BD2BBD0042E8}"/>
              </a:ext>
            </a:extLst>
          </p:cNvPr>
          <p:cNvSpPr txBox="1"/>
          <p:nvPr/>
        </p:nvSpPr>
        <p:spPr>
          <a:xfrm>
            <a:off x="268940" y="232868"/>
            <a:ext cx="1658471" cy="369332"/>
          </a:xfrm>
          <a:prstGeom prst="rect">
            <a:avLst/>
          </a:prstGeom>
          <a:noFill/>
        </p:spPr>
        <p:txBody>
          <a:bodyPr wrap="square" rtlCol="0">
            <a:spAutoFit/>
          </a:bodyPr>
          <a:lstStyle/>
          <a:p>
            <a:r>
              <a:rPr lang="en-IN" b="1" dirty="0">
                <a:latin typeface="Futura Bk BT" panose="020B0502020204020303" pitchFamily="34" charset="0"/>
              </a:rPr>
              <a:t>Our Solution</a:t>
            </a:r>
          </a:p>
        </p:txBody>
      </p:sp>
      <p:sp>
        <p:nvSpPr>
          <p:cNvPr id="7" name="Flowchart: Process 6">
            <a:extLst>
              <a:ext uri="{FF2B5EF4-FFF2-40B4-BE49-F238E27FC236}">
                <a16:creationId xmlns:a16="http://schemas.microsoft.com/office/drawing/2014/main" id="{A6570601-B3BD-1F51-36D4-CE5BD675067A}"/>
              </a:ext>
            </a:extLst>
          </p:cNvPr>
          <p:cNvSpPr/>
          <p:nvPr/>
        </p:nvSpPr>
        <p:spPr>
          <a:xfrm>
            <a:off x="390452" y="1790700"/>
            <a:ext cx="3766298" cy="2057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marR="90170" indent="-228600">
              <a:lnSpc>
                <a:spcPct val="117000"/>
              </a:lnSpc>
              <a:spcBef>
                <a:spcPts val="5"/>
              </a:spcBef>
              <a:buFont typeface="Symbol"/>
              <a:buChar char=""/>
              <a:tabLst>
                <a:tab pos="240665" algn="l"/>
                <a:tab pos="241300" algn="l"/>
              </a:tabLst>
            </a:pPr>
            <a:r>
              <a:rPr lang="en-US" sz="1200" b="1" dirty="0">
                <a:latin typeface="Futura Bk BT" panose="020B0502020204020303" pitchFamily="34" charset="0"/>
                <a:cs typeface="Carlito"/>
              </a:rPr>
              <a:t>List </a:t>
            </a:r>
            <a:r>
              <a:rPr lang="en-US" sz="1200" b="1" spc="-5" dirty="0">
                <a:latin typeface="Futura Bk BT" panose="020B0502020204020303" pitchFamily="34" charset="0"/>
                <a:cs typeface="Carlito"/>
              </a:rPr>
              <a:t>creation</a:t>
            </a:r>
            <a:r>
              <a:rPr lang="en-US" sz="1200" spc="-5" dirty="0">
                <a:latin typeface="Futura Bk BT" panose="020B0502020204020303" pitchFamily="34" charset="0"/>
                <a:cs typeface="Carlito"/>
              </a:rPr>
              <a:t>: Catering </a:t>
            </a:r>
            <a:r>
              <a:rPr lang="en-US" sz="1200" dirty="0">
                <a:latin typeface="Futura Bk BT" panose="020B0502020204020303" pitchFamily="34" charset="0"/>
                <a:cs typeface="Carlito"/>
              </a:rPr>
              <a:t>to the B2B </a:t>
            </a:r>
            <a:r>
              <a:rPr lang="en-US" sz="1200" spc="-10" dirty="0">
                <a:latin typeface="Futura Bk BT" panose="020B0502020204020303" pitchFamily="34" charset="0"/>
                <a:cs typeface="Carlito"/>
              </a:rPr>
              <a:t>technology  </a:t>
            </a:r>
            <a:r>
              <a:rPr lang="en-US" sz="1200" spc="-5" dirty="0">
                <a:latin typeface="Futura Bk BT" panose="020B0502020204020303" pitchFamily="34" charset="0"/>
                <a:cs typeface="Carlito"/>
              </a:rPr>
              <a:t>industry for </a:t>
            </a:r>
            <a:r>
              <a:rPr lang="en-US" sz="1200" dirty="0">
                <a:latin typeface="Futura Bk BT" panose="020B0502020204020303" pitchFamily="34" charset="0"/>
                <a:cs typeface="Carlito"/>
              </a:rPr>
              <a:t>about a </a:t>
            </a:r>
            <a:r>
              <a:rPr lang="en-US" sz="1200" spc="-5" dirty="0">
                <a:latin typeface="Futura Bk BT" panose="020B0502020204020303" pitchFamily="34" charset="0"/>
                <a:cs typeface="Carlito"/>
              </a:rPr>
              <a:t>decade </a:t>
            </a:r>
            <a:r>
              <a:rPr lang="en-US" sz="1200" dirty="0">
                <a:latin typeface="Futura Bk BT" panose="020B0502020204020303" pitchFamily="34" charset="0"/>
                <a:cs typeface="Carlito"/>
              </a:rPr>
              <a:t>has </a:t>
            </a:r>
            <a:r>
              <a:rPr lang="en-US" sz="1200" spc="-5" dirty="0">
                <a:latin typeface="Futura Bk BT" panose="020B0502020204020303" pitchFamily="34" charset="0"/>
                <a:cs typeface="Carlito"/>
              </a:rPr>
              <a:t>put</a:t>
            </a:r>
            <a:r>
              <a:rPr lang="en-US" sz="1200" spc="-185" dirty="0">
                <a:latin typeface="Futura Bk BT" panose="020B0502020204020303" pitchFamily="34" charset="0"/>
                <a:cs typeface="Carlito"/>
              </a:rPr>
              <a:t> </a:t>
            </a:r>
            <a:r>
              <a:rPr lang="en-US" sz="1200" spc="-5" dirty="0">
                <a:latin typeface="Futura Bk BT" panose="020B0502020204020303" pitchFamily="34" charset="0"/>
                <a:cs typeface="Carlito"/>
              </a:rPr>
              <a:t>us </a:t>
            </a:r>
            <a:r>
              <a:rPr lang="en-US" sz="1200" dirty="0">
                <a:latin typeface="Futura Bk BT" panose="020B0502020204020303" pitchFamily="34" charset="0"/>
                <a:cs typeface="Carlito"/>
              </a:rPr>
              <a:t>in a </a:t>
            </a:r>
            <a:r>
              <a:rPr lang="en-US" sz="1200" spc="-5" dirty="0">
                <a:latin typeface="Futura Bk BT" panose="020B0502020204020303" pitchFamily="34" charset="0"/>
                <a:cs typeface="Carlito"/>
              </a:rPr>
              <a:t>unique  </a:t>
            </a:r>
            <a:r>
              <a:rPr lang="en-US" sz="1200" spc="-10" dirty="0">
                <a:latin typeface="Futura Bk BT" panose="020B0502020204020303" pitchFamily="34" charset="0"/>
                <a:cs typeface="Carlito"/>
              </a:rPr>
              <a:t>position. </a:t>
            </a:r>
            <a:r>
              <a:rPr lang="en-US" sz="1200" dirty="0">
                <a:latin typeface="Futura Bk BT" panose="020B0502020204020303" pitchFamily="34" charset="0"/>
                <a:cs typeface="Carlito"/>
              </a:rPr>
              <a:t>We have a vast </a:t>
            </a:r>
            <a:r>
              <a:rPr lang="en-US" sz="1200" spc="-5" dirty="0">
                <a:latin typeface="Futura Bk BT" panose="020B0502020204020303" pitchFamily="34" charset="0"/>
                <a:cs typeface="Carlito"/>
              </a:rPr>
              <a:t>database </a:t>
            </a:r>
            <a:r>
              <a:rPr lang="en-US" sz="1200" dirty="0">
                <a:latin typeface="Futura Bk BT" panose="020B0502020204020303" pitchFamily="34" charset="0"/>
                <a:cs typeface="Carlito"/>
              </a:rPr>
              <a:t>of verified  </a:t>
            </a:r>
            <a:r>
              <a:rPr lang="en-US" sz="1200" spc="-5" dirty="0">
                <a:latin typeface="Futura Bk BT" panose="020B0502020204020303" pitchFamily="34" charset="0"/>
                <a:cs typeface="Carlito"/>
              </a:rPr>
              <a:t>industry</a:t>
            </a:r>
            <a:r>
              <a:rPr lang="en-US" sz="1200" spc="-60" dirty="0">
                <a:latin typeface="Futura Bk BT" panose="020B0502020204020303" pitchFamily="34" charset="0"/>
                <a:cs typeface="Carlito"/>
              </a:rPr>
              <a:t> </a:t>
            </a:r>
            <a:r>
              <a:rPr lang="en-US" sz="1200" spc="-5" dirty="0">
                <a:latin typeface="Futura Bk BT" panose="020B0502020204020303" pitchFamily="34" charset="0"/>
                <a:cs typeface="Carlito"/>
              </a:rPr>
              <a:t>contacts</a:t>
            </a:r>
            <a:r>
              <a:rPr lang="en-US" sz="1200" spc="-50" dirty="0">
                <a:latin typeface="Futura Bk BT" panose="020B0502020204020303" pitchFamily="34" charset="0"/>
                <a:cs typeface="Carlito"/>
              </a:rPr>
              <a:t> </a:t>
            </a:r>
            <a:r>
              <a:rPr lang="en-US" sz="1200" dirty="0">
                <a:latin typeface="Futura Bk BT" panose="020B0502020204020303" pitchFamily="34" charset="0"/>
                <a:cs typeface="Carlito"/>
              </a:rPr>
              <a:t>that</a:t>
            </a:r>
            <a:r>
              <a:rPr lang="en-US" sz="1200" spc="-30" dirty="0">
                <a:latin typeface="Futura Bk BT" panose="020B0502020204020303" pitchFamily="34" charset="0"/>
                <a:cs typeface="Carlito"/>
              </a:rPr>
              <a:t> </a:t>
            </a:r>
            <a:r>
              <a:rPr lang="en-US" sz="1200" dirty="0">
                <a:latin typeface="Futura Bk BT" panose="020B0502020204020303" pitchFamily="34" charset="0"/>
                <a:cs typeface="Carlito"/>
              </a:rPr>
              <a:t>we</a:t>
            </a:r>
            <a:r>
              <a:rPr lang="en-US" sz="1200" spc="-10" dirty="0">
                <a:latin typeface="Futura Bk BT" panose="020B0502020204020303" pitchFamily="34" charset="0"/>
                <a:cs typeface="Carlito"/>
              </a:rPr>
              <a:t> </a:t>
            </a:r>
            <a:r>
              <a:rPr lang="en-US" sz="1200" dirty="0">
                <a:latin typeface="Futura Bk BT" panose="020B0502020204020303" pitchFamily="34" charset="0"/>
                <a:cs typeface="Carlito"/>
              </a:rPr>
              <a:t>leverage</a:t>
            </a:r>
            <a:r>
              <a:rPr lang="en-US" sz="1200" spc="-45" dirty="0">
                <a:latin typeface="Futura Bk BT" panose="020B0502020204020303" pitchFamily="34" charset="0"/>
                <a:cs typeface="Carlito"/>
              </a:rPr>
              <a:t> </a:t>
            </a:r>
            <a:r>
              <a:rPr lang="en-US" sz="1200" dirty="0">
                <a:latin typeface="Futura Bk BT" panose="020B0502020204020303" pitchFamily="34" charset="0"/>
                <a:cs typeface="Carlito"/>
              </a:rPr>
              <a:t>based</a:t>
            </a:r>
            <a:r>
              <a:rPr lang="en-US" sz="1200" spc="-20" dirty="0">
                <a:latin typeface="Futura Bk BT" panose="020B0502020204020303" pitchFamily="34" charset="0"/>
                <a:cs typeface="Carlito"/>
              </a:rPr>
              <a:t> </a:t>
            </a:r>
            <a:r>
              <a:rPr lang="en-US" sz="1200" dirty="0">
                <a:latin typeface="Futura Bk BT" panose="020B0502020204020303" pitchFamily="34" charset="0"/>
                <a:cs typeface="Carlito"/>
              </a:rPr>
              <a:t>on</a:t>
            </a:r>
            <a:r>
              <a:rPr lang="en-US" sz="1200" spc="-30" dirty="0">
                <a:latin typeface="Futura Bk BT" panose="020B0502020204020303" pitchFamily="34" charset="0"/>
                <a:cs typeface="Carlito"/>
              </a:rPr>
              <a:t> </a:t>
            </a:r>
            <a:r>
              <a:rPr lang="en-US" sz="1200" dirty="0">
                <a:latin typeface="Futura Bk BT" panose="020B0502020204020303" pitchFamily="34" charset="0"/>
                <a:cs typeface="Carlito"/>
              </a:rPr>
              <a:t>our clients’</a:t>
            </a:r>
            <a:r>
              <a:rPr lang="en-US" sz="1200" spc="-30" dirty="0">
                <a:latin typeface="Futura Bk BT" panose="020B0502020204020303" pitchFamily="34" charset="0"/>
                <a:cs typeface="Carlito"/>
              </a:rPr>
              <a:t> </a:t>
            </a:r>
            <a:r>
              <a:rPr lang="en-US" sz="1200" spc="-5" dirty="0">
                <a:latin typeface="Futura Bk BT" panose="020B0502020204020303" pitchFamily="34" charset="0"/>
                <a:cs typeface="Carlito"/>
              </a:rPr>
              <a:t>needs.</a:t>
            </a:r>
            <a:r>
              <a:rPr lang="en-US" sz="1200" spc="-50" dirty="0">
                <a:latin typeface="Futura Bk BT" panose="020B0502020204020303" pitchFamily="34" charset="0"/>
                <a:cs typeface="Carlito"/>
              </a:rPr>
              <a:t> </a:t>
            </a:r>
            <a:r>
              <a:rPr lang="en-US" sz="1200" dirty="0">
                <a:latin typeface="Futura Bk BT" panose="020B0502020204020303" pitchFamily="34" charset="0"/>
                <a:cs typeface="Carlito"/>
              </a:rPr>
              <a:t>For</a:t>
            </a:r>
            <a:r>
              <a:rPr lang="en-US" sz="1200" spc="-35" dirty="0">
                <a:latin typeface="Futura Bk BT" panose="020B0502020204020303" pitchFamily="34" charset="0"/>
                <a:cs typeface="Carlito"/>
              </a:rPr>
              <a:t> </a:t>
            </a:r>
            <a:r>
              <a:rPr lang="en-US" sz="1200" dirty="0">
                <a:latin typeface="Futura Bk BT" panose="020B0502020204020303" pitchFamily="34" charset="0"/>
                <a:cs typeface="Carlito"/>
              </a:rPr>
              <a:t>this</a:t>
            </a:r>
            <a:r>
              <a:rPr lang="en-US" sz="1200" spc="-25" dirty="0">
                <a:latin typeface="Futura Bk BT" panose="020B0502020204020303" pitchFamily="34" charset="0"/>
                <a:cs typeface="Carlito"/>
              </a:rPr>
              <a:t> </a:t>
            </a:r>
            <a:r>
              <a:rPr lang="en-US" sz="1200" spc="-5" dirty="0">
                <a:latin typeface="Futura Bk BT" panose="020B0502020204020303" pitchFamily="34" charset="0"/>
                <a:cs typeface="Carlito"/>
              </a:rPr>
              <a:t>project,</a:t>
            </a:r>
            <a:r>
              <a:rPr lang="en-US" sz="1200" spc="-50" dirty="0">
                <a:latin typeface="Futura Bk BT" panose="020B0502020204020303" pitchFamily="34" charset="0"/>
                <a:cs typeface="Carlito"/>
              </a:rPr>
              <a:t> </a:t>
            </a:r>
            <a:r>
              <a:rPr lang="en-US" sz="1200" dirty="0">
                <a:latin typeface="Futura Bk BT" panose="020B0502020204020303" pitchFamily="34" charset="0"/>
                <a:cs typeface="Carlito"/>
              </a:rPr>
              <a:t>we</a:t>
            </a:r>
            <a:r>
              <a:rPr lang="en-US" sz="1200" spc="-10" dirty="0">
                <a:latin typeface="Futura Bk BT" panose="020B0502020204020303" pitchFamily="34" charset="0"/>
                <a:cs typeface="Carlito"/>
              </a:rPr>
              <a:t> </a:t>
            </a:r>
            <a:r>
              <a:rPr lang="en-US" sz="1200" spc="-5" dirty="0">
                <a:latin typeface="Futura Bk BT" panose="020B0502020204020303" pitchFamily="34" charset="0"/>
                <a:cs typeface="Carlito"/>
              </a:rPr>
              <a:t>pulled</a:t>
            </a:r>
            <a:r>
              <a:rPr lang="en-US" sz="1200" spc="-50" dirty="0">
                <a:latin typeface="Futura Bk BT" panose="020B0502020204020303" pitchFamily="34" charset="0"/>
                <a:cs typeface="Carlito"/>
              </a:rPr>
              <a:t> </a:t>
            </a:r>
            <a:r>
              <a:rPr lang="en-US" sz="1200" dirty="0">
                <a:latin typeface="Futura Bk BT" panose="020B0502020204020303" pitchFamily="34" charset="0"/>
                <a:cs typeface="Carlito"/>
              </a:rPr>
              <a:t>out</a:t>
            </a:r>
            <a:r>
              <a:rPr lang="en-US" sz="1200" spc="-20" dirty="0">
                <a:latin typeface="Futura Bk BT" panose="020B0502020204020303" pitchFamily="34" charset="0"/>
                <a:cs typeface="Carlito"/>
              </a:rPr>
              <a:t> </a:t>
            </a:r>
            <a:r>
              <a:rPr lang="en-US" sz="1200" dirty="0">
                <a:latin typeface="Futura Bk BT" panose="020B0502020204020303" pitchFamily="34" charset="0"/>
                <a:cs typeface="Carlito"/>
              </a:rPr>
              <a:t>a </a:t>
            </a:r>
            <a:r>
              <a:rPr lang="en-US" sz="1200" spc="-5" dirty="0">
                <a:latin typeface="Futura Bk BT" panose="020B0502020204020303" pitchFamily="34" charset="0"/>
                <a:cs typeface="Carlito"/>
              </a:rPr>
              <a:t>list  </a:t>
            </a:r>
            <a:r>
              <a:rPr lang="en-US" sz="1200" dirty="0">
                <a:latin typeface="Futura Bk BT" panose="020B0502020204020303" pitchFamily="34" charset="0"/>
                <a:cs typeface="Carlito"/>
              </a:rPr>
              <a:t>with very </a:t>
            </a:r>
            <a:r>
              <a:rPr lang="en-US" sz="1200" spc="-10" dirty="0">
                <a:latin typeface="Futura Bk BT" panose="020B0502020204020303" pitchFamily="34" charset="0"/>
                <a:cs typeface="Carlito"/>
              </a:rPr>
              <a:t>specific selection </a:t>
            </a:r>
            <a:r>
              <a:rPr lang="en-US" sz="1200" dirty="0">
                <a:latin typeface="Futura Bk BT" panose="020B0502020204020303" pitchFamily="34" charset="0"/>
                <a:cs typeface="Carlito"/>
              </a:rPr>
              <a:t>criteria defined </a:t>
            </a:r>
            <a:r>
              <a:rPr lang="en-US" sz="1200" spc="-5" dirty="0">
                <a:latin typeface="Futura Bk BT" panose="020B0502020204020303" pitchFamily="34" charset="0"/>
                <a:cs typeface="Carlito"/>
              </a:rPr>
              <a:t>by </a:t>
            </a:r>
            <a:r>
              <a:rPr lang="en-US" sz="1200" dirty="0">
                <a:latin typeface="Futura Bk BT" panose="020B0502020204020303" pitchFamily="34" charset="0"/>
                <a:cs typeface="Carlito"/>
              </a:rPr>
              <a:t>the client.</a:t>
            </a:r>
          </a:p>
        </p:txBody>
      </p:sp>
      <p:sp>
        <p:nvSpPr>
          <p:cNvPr id="10" name="Flowchart: Process 9">
            <a:extLst>
              <a:ext uri="{FF2B5EF4-FFF2-40B4-BE49-F238E27FC236}">
                <a16:creationId xmlns:a16="http://schemas.microsoft.com/office/drawing/2014/main" id="{EDFA8447-9A09-0005-DE5B-D17C3023A125}"/>
              </a:ext>
            </a:extLst>
          </p:cNvPr>
          <p:cNvSpPr/>
          <p:nvPr/>
        </p:nvSpPr>
        <p:spPr>
          <a:xfrm>
            <a:off x="367552" y="4093793"/>
            <a:ext cx="3766298" cy="2324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marR="5080" indent="-228600">
              <a:lnSpc>
                <a:spcPct val="117000"/>
              </a:lnSpc>
              <a:buFont typeface="Symbol"/>
              <a:buChar char=""/>
              <a:tabLst>
                <a:tab pos="240665" algn="l"/>
                <a:tab pos="241300" algn="l"/>
              </a:tabLst>
            </a:pPr>
            <a:r>
              <a:rPr lang="en-US" sz="1200" b="1" spc="-5" dirty="0">
                <a:latin typeface="Futura Bk BT" panose="020B0502020204020303" pitchFamily="34" charset="0"/>
                <a:cs typeface="Carlito"/>
              </a:rPr>
              <a:t>Content development</a:t>
            </a:r>
            <a:r>
              <a:rPr lang="en-US" sz="1200" spc="-5" dirty="0">
                <a:latin typeface="Futura Bk BT" panose="020B0502020204020303" pitchFamily="34" charset="0"/>
                <a:cs typeface="Carlito"/>
              </a:rPr>
              <a:t>: </a:t>
            </a:r>
            <a:r>
              <a:rPr lang="en-US" sz="1200" dirty="0">
                <a:latin typeface="Futura Bk BT" panose="020B0502020204020303" pitchFamily="34" charset="0"/>
                <a:cs typeface="Carlito"/>
              </a:rPr>
              <a:t>Along with the client we  developed </a:t>
            </a:r>
            <a:r>
              <a:rPr lang="en-US" sz="1200" spc="-5" dirty="0">
                <a:latin typeface="Futura Bk BT" panose="020B0502020204020303" pitchFamily="34" charset="0"/>
                <a:cs typeface="Carlito"/>
              </a:rPr>
              <a:t>emails, landing </a:t>
            </a:r>
            <a:r>
              <a:rPr lang="en-US" sz="1200" dirty="0">
                <a:latin typeface="Futura Bk BT" panose="020B0502020204020303" pitchFamily="34" charset="0"/>
                <a:cs typeface="Carlito"/>
              </a:rPr>
              <a:t>pages, and four</a:t>
            </a:r>
            <a:r>
              <a:rPr lang="en-US" sz="1200" spc="-165" dirty="0">
                <a:latin typeface="Futura Bk BT" panose="020B0502020204020303" pitchFamily="34" charset="0"/>
                <a:cs typeface="Carlito"/>
              </a:rPr>
              <a:t> </a:t>
            </a:r>
            <a:r>
              <a:rPr lang="en-US" sz="1200" spc="-5" dirty="0">
                <a:latin typeface="Futura Bk BT" panose="020B0502020204020303" pitchFamily="34" charset="0"/>
                <a:cs typeface="Carlito"/>
              </a:rPr>
              <a:t>different  </a:t>
            </a:r>
            <a:r>
              <a:rPr lang="en-US" sz="1200" dirty="0">
                <a:latin typeface="Futura Bk BT" panose="020B0502020204020303" pitchFamily="34" charset="0"/>
                <a:cs typeface="Carlito"/>
              </a:rPr>
              <a:t>types of content assets that catered to the </a:t>
            </a:r>
            <a:r>
              <a:rPr lang="en-US" sz="1200" spc="-5" dirty="0">
                <a:latin typeface="Futura Bk BT" panose="020B0502020204020303" pitchFamily="34" charset="0"/>
                <a:cs typeface="Carlito"/>
              </a:rPr>
              <a:t>information requirements </a:t>
            </a:r>
            <a:r>
              <a:rPr lang="en-US" sz="1200" dirty="0">
                <a:latin typeface="Futura Bk BT" panose="020B0502020204020303" pitchFamily="34" charset="0"/>
                <a:cs typeface="Carlito"/>
              </a:rPr>
              <a:t>of </a:t>
            </a:r>
            <a:r>
              <a:rPr lang="en-US" sz="1200" spc="-5" dirty="0">
                <a:latin typeface="Futura Bk BT" panose="020B0502020204020303" pitchFamily="34" charset="0"/>
                <a:cs typeface="Carlito"/>
              </a:rPr>
              <a:t>specific set </a:t>
            </a:r>
            <a:r>
              <a:rPr lang="en-US" sz="1200" dirty="0">
                <a:latin typeface="Futura Bk BT" panose="020B0502020204020303" pitchFamily="34" charset="0"/>
                <a:cs typeface="Carlito"/>
              </a:rPr>
              <a:t>of job titles.</a:t>
            </a:r>
          </a:p>
        </p:txBody>
      </p:sp>
      <p:sp>
        <p:nvSpPr>
          <p:cNvPr id="12" name="Flowchart: Process 11">
            <a:extLst>
              <a:ext uri="{FF2B5EF4-FFF2-40B4-BE49-F238E27FC236}">
                <a16:creationId xmlns:a16="http://schemas.microsoft.com/office/drawing/2014/main" id="{786FD3E6-7110-46A2-40EA-D6C74ACFC53E}"/>
              </a:ext>
            </a:extLst>
          </p:cNvPr>
          <p:cNvSpPr/>
          <p:nvPr/>
        </p:nvSpPr>
        <p:spPr>
          <a:xfrm>
            <a:off x="7953376" y="1771650"/>
            <a:ext cx="4086224" cy="264795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marR="90170" indent="-228600">
              <a:lnSpc>
                <a:spcPct val="117000"/>
              </a:lnSpc>
              <a:spcBef>
                <a:spcPts val="5"/>
              </a:spcBef>
              <a:buFont typeface="Symbol"/>
              <a:buChar char=""/>
              <a:tabLst>
                <a:tab pos="240665" algn="l"/>
                <a:tab pos="241300" algn="l"/>
              </a:tabLst>
            </a:pPr>
            <a:endParaRPr lang="en-US" sz="1200" dirty="0">
              <a:latin typeface="Carlito"/>
              <a:cs typeface="Carlito"/>
            </a:endParaRPr>
          </a:p>
        </p:txBody>
      </p:sp>
      <p:sp>
        <p:nvSpPr>
          <p:cNvPr id="13" name="Flowchart: Process 12">
            <a:extLst>
              <a:ext uri="{FF2B5EF4-FFF2-40B4-BE49-F238E27FC236}">
                <a16:creationId xmlns:a16="http://schemas.microsoft.com/office/drawing/2014/main" id="{347C58EE-748D-7648-808A-95BEDE7465DA}"/>
              </a:ext>
            </a:extLst>
          </p:cNvPr>
          <p:cNvSpPr/>
          <p:nvPr/>
        </p:nvSpPr>
        <p:spPr>
          <a:xfrm>
            <a:off x="7953376" y="4686300"/>
            <a:ext cx="4086224" cy="2057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marR="90170" indent="-228600">
              <a:lnSpc>
                <a:spcPct val="117000"/>
              </a:lnSpc>
              <a:spcBef>
                <a:spcPts val="5"/>
              </a:spcBef>
              <a:buFont typeface="Symbol"/>
              <a:buChar char=""/>
              <a:tabLst>
                <a:tab pos="240665" algn="l"/>
                <a:tab pos="241300" algn="l"/>
              </a:tabLst>
            </a:pPr>
            <a:endParaRPr lang="en-US" sz="1200" dirty="0">
              <a:latin typeface="Carlito"/>
              <a:cs typeface="Carlito"/>
            </a:endParaRPr>
          </a:p>
        </p:txBody>
      </p:sp>
      <p:sp>
        <p:nvSpPr>
          <p:cNvPr id="15" name="TextBox 14">
            <a:extLst>
              <a:ext uri="{FF2B5EF4-FFF2-40B4-BE49-F238E27FC236}">
                <a16:creationId xmlns:a16="http://schemas.microsoft.com/office/drawing/2014/main" id="{474537DC-DD90-F792-2AD6-5685116BA6E0}"/>
              </a:ext>
            </a:extLst>
          </p:cNvPr>
          <p:cNvSpPr txBox="1"/>
          <p:nvPr/>
        </p:nvSpPr>
        <p:spPr>
          <a:xfrm>
            <a:off x="7953376" y="1829947"/>
            <a:ext cx="3654238" cy="2451633"/>
          </a:xfrm>
          <a:prstGeom prst="rect">
            <a:avLst/>
          </a:prstGeom>
          <a:noFill/>
        </p:spPr>
        <p:txBody>
          <a:bodyPr wrap="square">
            <a:spAutoFit/>
          </a:bodyPr>
          <a:lstStyle/>
          <a:p>
            <a:pPr marL="241300" marR="5080" indent="-228600">
              <a:lnSpc>
                <a:spcPct val="117000"/>
              </a:lnSpc>
              <a:spcBef>
                <a:spcPts val="90"/>
              </a:spcBef>
              <a:buFont typeface="Symbol"/>
              <a:buChar char=""/>
              <a:tabLst>
                <a:tab pos="240665" algn="l"/>
                <a:tab pos="241300" algn="l"/>
              </a:tabLst>
            </a:pPr>
            <a:r>
              <a:rPr lang="en-US" sz="1200" b="1" spc="-5" dirty="0">
                <a:solidFill>
                  <a:schemeClr val="bg1"/>
                </a:solidFill>
                <a:latin typeface="Futura Bk BT" panose="020B0502020204020303" pitchFamily="34" charset="0"/>
                <a:cs typeface="Carlito"/>
              </a:rPr>
              <a:t>Initial </a:t>
            </a:r>
            <a:r>
              <a:rPr lang="en-US" sz="1200" b="1" dirty="0">
                <a:solidFill>
                  <a:schemeClr val="bg1"/>
                </a:solidFill>
                <a:latin typeface="Futura Bk BT" panose="020B0502020204020303" pitchFamily="34" charset="0"/>
                <a:cs typeface="Carlito"/>
              </a:rPr>
              <a:t>contact </a:t>
            </a:r>
            <a:r>
              <a:rPr lang="en-US" sz="1200" b="1" spc="-5" dirty="0">
                <a:solidFill>
                  <a:schemeClr val="bg1"/>
                </a:solidFill>
                <a:latin typeface="Futura Bk BT" panose="020B0502020204020303" pitchFamily="34" charset="0"/>
                <a:cs typeface="Carlito"/>
              </a:rPr>
              <a:t>through </a:t>
            </a:r>
            <a:r>
              <a:rPr lang="en-US" sz="1200" b="1" dirty="0">
                <a:solidFill>
                  <a:schemeClr val="bg1"/>
                </a:solidFill>
                <a:latin typeface="Futura Bk BT" panose="020B0502020204020303" pitchFamily="34" charset="0"/>
                <a:cs typeface="Carlito"/>
              </a:rPr>
              <a:t>email</a:t>
            </a:r>
            <a:r>
              <a:rPr lang="en-US" sz="1200" dirty="0">
                <a:solidFill>
                  <a:schemeClr val="bg1"/>
                </a:solidFill>
                <a:latin typeface="Futura Bk BT" panose="020B0502020204020303" pitchFamily="34" charset="0"/>
                <a:cs typeface="Carlito"/>
              </a:rPr>
              <a:t>: In the </a:t>
            </a:r>
            <a:r>
              <a:rPr lang="en-US" sz="1200" spc="-5" dirty="0">
                <a:solidFill>
                  <a:schemeClr val="bg1"/>
                </a:solidFill>
                <a:latin typeface="Futura Bk BT" panose="020B0502020204020303" pitchFamily="34" charset="0"/>
                <a:cs typeface="Carlito"/>
              </a:rPr>
              <a:t>first </a:t>
            </a:r>
            <a:r>
              <a:rPr lang="en-US" sz="1200" dirty="0">
                <a:solidFill>
                  <a:schemeClr val="bg1"/>
                </a:solidFill>
                <a:latin typeface="Futura Bk BT" panose="020B0502020204020303" pitchFamily="34" charset="0"/>
                <a:cs typeface="Carlito"/>
              </a:rPr>
              <a:t>phase, we  </a:t>
            </a:r>
            <a:r>
              <a:rPr lang="en-US" sz="1200" spc="-5" dirty="0">
                <a:solidFill>
                  <a:schemeClr val="bg1"/>
                </a:solidFill>
                <a:latin typeface="Futura Bk BT" panose="020B0502020204020303" pitchFamily="34" charset="0"/>
                <a:cs typeface="Carlito"/>
              </a:rPr>
              <a:t>emailed </a:t>
            </a:r>
            <a:r>
              <a:rPr lang="en-US" sz="1200" dirty="0">
                <a:solidFill>
                  <a:schemeClr val="bg1"/>
                </a:solidFill>
                <a:latin typeface="Futura Bk BT" panose="020B0502020204020303" pitchFamily="34" charset="0"/>
                <a:cs typeface="Carlito"/>
              </a:rPr>
              <a:t>the </a:t>
            </a:r>
            <a:r>
              <a:rPr lang="en-US" sz="1200" spc="-5" dirty="0">
                <a:solidFill>
                  <a:schemeClr val="bg1"/>
                </a:solidFill>
                <a:latin typeface="Futura Bk BT" panose="020B0502020204020303" pitchFamily="34" charset="0"/>
                <a:cs typeface="Carlito"/>
              </a:rPr>
              <a:t>prospects </a:t>
            </a:r>
            <a:r>
              <a:rPr lang="en-US" sz="1200" dirty="0">
                <a:solidFill>
                  <a:schemeClr val="bg1"/>
                </a:solidFill>
                <a:latin typeface="Futura Bk BT" panose="020B0502020204020303" pitchFamily="34" charset="0"/>
                <a:cs typeface="Carlito"/>
              </a:rPr>
              <a:t>with a </a:t>
            </a:r>
            <a:r>
              <a:rPr lang="en-US" sz="1200" spc="-5" dirty="0">
                <a:solidFill>
                  <a:schemeClr val="bg1"/>
                </a:solidFill>
                <a:latin typeface="Futura Bk BT" panose="020B0502020204020303" pitchFamily="34" charset="0"/>
                <a:cs typeface="Carlito"/>
              </a:rPr>
              <a:t>high-level overview</a:t>
            </a:r>
            <a:r>
              <a:rPr lang="en-US" sz="1200" spc="-15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of  the </a:t>
            </a:r>
            <a:r>
              <a:rPr lang="en-US" sz="1200" spc="-5" dirty="0">
                <a:solidFill>
                  <a:schemeClr val="bg1"/>
                </a:solidFill>
                <a:latin typeface="Futura Bk BT" panose="020B0502020204020303" pitchFamily="34" charset="0"/>
                <a:cs typeface="Carlito"/>
              </a:rPr>
              <a:t>content. </a:t>
            </a:r>
            <a:r>
              <a:rPr lang="en-US" sz="1200" dirty="0">
                <a:solidFill>
                  <a:schemeClr val="bg1"/>
                </a:solidFill>
                <a:latin typeface="Futura Bk BT" panose="020B0502020204020303" pitchFamily="34" charset="0"/>
                <a:cs typeface="Carlito"/>
              </a:rPr>
              <a:t>We </a:t>
            </a:r>
            <a:r>
              <a:rPr lang="en-US" sz="1200" spc="-5" dirty="0">
                <a:solidFill>
                  <a:schemeClr val="bg1"/>
                </a:solidFill>
                <a:latin typeface="Futura Bk BT" panose="020B0502020204020303" pitchFamily="34" charset="0"/>
                <a:cs typeface="Carlito"/>
              </a:rPr>
              <a:t>sent </a:t>
            </a:r>
            <a:r>
              <a:rPr lang="en-US" sz="1200" dirty="0">
                <a:solidFill>
                  <a:schemeClr val="bg1"/>
                </a:solidFill>
                <a:latin typeface="Futura Bk BT" panose="020B0502020204020303" pitchFamily="34" charset="0"/>
                <a:cs typeface="Carlito"/>
              </a:rPr>
              <a:t>four different types of emails  with a </a:t>
            </a:r>
            <a:r>
              <a:rPr lang="en-US" sz="1200" spc="-5" dirty="0">
                <a:solidFill>
                  <a:schemeClr val="bg1"/>
                </a:solidFill>
                <a:latin typeface="Futura Bk BT" panose="020B0502020204020303" pitchFamily="34" charset="0"/>
                <a:cs typeface="Carlito"/>
              </a:rPr>
              <a:t>link </a:t>
            </a:r>
            <a:r>
              <a:rPr lang="en-US" sz="1200" dirty="0">
                <a:solidFill>
                  <a:schemeClr val="bg1"/>
                </a:solidFill>
                <a:latin typeface="Futura Bk BT" panose="020B0502020204020303" pitchFamily="34" charset="0"/>
                <a:cs typeface="Carlito"/>
              </a:rPr>
              <a:t>to the </a:t>
            </a:r>
            <a:r>
              <a:rPr lang="en-US" sz="1200" spc="-5" dirty="0">
                <a:solidFill>
                  <a:schemeClr val="bg1"/>
                </a:solidFill>
                <a:latin typeface="Futura Bk BT" panose="020B0502020204020303" pitchFamily="34" charset="0"/>
                <a:cs typeface="Carlito"/>
              </a:rPr>
              <a:t>landing </a:t>
            </a:r>
            <a:r>
              <a:rPr lang="en-US" sz="1200" dirty="0">
                <a:solidFill>
                  <a:schemeClr val="bg1"/>
                </a:solidFill>
                <a:latin typeface="Futura Bk BT" panose="020B0502020204020303" pitchFamily="34" charset="0"/>
                <a:cs typeface="Carlito"/>
              </a:rPr>
              <a:t>pages for four </a:t>
            </a:r>
            <a:r>
              <a:rPr lang="en-US" sz="1200" spc="-5" dirty="0">
                <a:solidFill>
                  <a:schemeClr val="bg1"/>
                </a:solidFill>
                <a:latin typeface="Futura Bk BT" panose="020B0502020204020303" pitchFamily="34" charset="0"/>
                <a:cs typeface="Carlito"/>
              </a:rPr>
              <a:t>different content</a:t>
            </a:r>
            <a:r>
              <a:rPr lang="en-US" sz="1200" spc="-6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assets</a:t>
            </a:r>
            <a:r>
              <a:rPr lang="en-US" sz="1200" spc="-6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that</a:t>
            </a:r>
            <a:r>
              <a:rPr lang="en-US" sz="1200" spc="-3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were</a:t>
            </a:r>
            <a:r>
              <a:rPr lang="en-US" sz="1200" spc="-5" dirty="0">
                <a:solidFill>
                  <a:schemeClr val="bg1"/>
                </a:solidFill>
                <a:latin typeface="Futura Bk BT" panose="020B0502020204020303" pitchFamily="34" charset="0"/>
                <a:cs typeface="Carlito"/>
              </a:rPr>
              <a:t> designed</a:t>
            </a:r>
            <a:r>
              <a:rPr lang="en-US" sz="1200" spc="-55"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according</a:t>
            </a:r>
            <a:r>
              <a:rPr lang="en-US" sz="1200" spc="-4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to</a:t>
            </a:r>
            <a:r>
              <a:rPr lang="en-US" sz="1200" spc="-3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the  job </a:t>
            </a:r>
            <a:r>
              <a:rPr lang="en-US" sz="1200" spc="-5" dirty="0">
                <a:solidFill>
                  <a:schemeClr val="bg1"/>
                </a:solidFill>
                <a:latin typeface="Futura Bk BT" panose="020B0502020204020303" pitchFamily="34" charset="0"/>
                <a:cs typeface="Carlito"/>
              </a:rPr>
              <a:t>title. </a:t>
            </a:r>
            <a:r>
              <a:rPr lang="en-US" sz="1200" dirty="0">
                <a:solidFill>
                  <a:schemeClr val="bg1"/>
                </a:solidFill>
                <a:latin typeface="Futura Bk BT" panose="020B0502020204020303" pitchFamily="34" charset="0"/>
                <a:cs typeface="Carlito"/>
              </a:rPr>
              <a:t>Due to the </a:t>
            </a:r>
            <a:r>
              <a:rPr lang="en-US" sz="1200" spc="-5" dirty="0">
                <a:solidFill>
                  <a:schemeClr val="bg1"/>
                </a:solidFill>
                <a:latin typeface="Futura Bk BT" panose="020B0502020204020303" pitchFamily="34" charset="0"/>
                <a:cs typeface="Carlito"/>
              </a:rPr>
              <a:t>highly targeted </a:t>
            </a:r>
            <a:r>
              <a:rPr lang="en-US" sz="1200" dirty="0">
                <a:solidFill>
                  <a:schemeClr val="bg1"/>
                </a:solidFill>
                <a:latin typeface="Futura Bk BT" panose="020B0502020204020303" pitchFamily="34" charset="0"/>
                <a:cs typeface="Carlito"/>
              </a:rPr>
              <a:t>and </a:t>
            </a:r>
            <a:r>
              <a:rPr lang="en-US" sz="1200" spc="-5" dirty="0">
                <a:solidFill>
                  <a:schemeClr val="bg1"/>
                </a:solidFill>
                <a:latin typeface="Futura Bk BT" panose="020B0502020204020303" pitchFamily="34" charset="0"/>
                <a:cs typeface="Carlito"/>
              </a:rPr>
              <a:t>useful  content,</a:t>
            </a:r>
            <a:r>
              <a:rPr lang="en-US" sz="1200" spc="-5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we</a:t>
            </a:r>
            <a:r>
              <a:rPr lang="en-US" sz="1200" spc="-2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got</a:t>
            </a:r>
            <a:r>
              <a:rPr lang="en-US" sz="1200" spc="-45"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a</a:t>
            </a:r>
            <a:r>
              <a:rPr lang="en-US" sz="1200" spc="-10" dirty="0">
                <a:solidFill>
                  <a:schemeClr val="bg1"/>
                </a:solidFill>
                <a:latin typeface="Futura Bk BT" panose="020B0502020204020303" pitchFamily="34" charset="0"/>
                <a:cs typeface="Carlito"/>
              </a:rPr>
              <a:t> </a:t>
            </a:r>
            <a:r>
              <a:rPr lang="en-US" sz="1200" spc="-5" dirty="0">
                <a:solidFill>
                  <a:schemeClr val="bg1"/>
                </a:solidFill>
                <a:latin typeface="Futura Bk BT" panose="020B0502020204020303" pitchFamily="34" charset="0"/>
                <a:cs typeface="Carlito"/>
              </a:rPr>
              <a:t>conversion</a:t>
            </a:r>
            <a:r>
              <a:rPr lang="en-US" sz="1200" spc="-5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rate</a:t>
            </a:r>
            <a:r>
              <a:rPr lang="en-US" sz="1200" spc="-5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of</a:t>
            </a:r>
            <a:r>
              <a:rPr lang="en-US" sz="1200" spc="-25"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27%.(Much higher than the industry standards)</a:t>
            </a:r>
            <a:r>
              <a:rPr lang="en-US" sz="1200" spc="-35"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Over</a:t>
            </a:r>
            <a:r>
              <a:rPr lang="en-US" sz="1200" spc="-3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half  the </a:t>
            </a:r>
            <a:r>
              <a:rPr lang="en-US" sz="1200" spc="-10" dirty="0">
                <a:solidFill>
                  <a:schemeClr val="bg1"/>
                </a:solidFill>
                <a:latin typeface="Futura Bk BT" panose="020B0502020204020303" pitchFamily="34" charset="0"/>
                <a:cs typeface="Carlito"/>
              </a:rPr>
              <a:t>prospects </a:t>
            </a:r>
            <a:r>
              <a:rPr lang="en-US" sz="1200" dirty="0">
                <a:solidFill>
                  <a:schemeClr val="bg1"/>
                </a:solidFill>
                <a:latin typeface="Futura Bk BT" panose="020B0502020204020303" pitchFamily="34" charset="0"/>
                <a:cs typeface="Carlito"/>
              </a:rPr>
              <a:t>downloaded the </a:t>
            </a:r>
            <a:r>
              <a:rPr lang="en-US" sz="1200" spc="-5" dirty="0">
                <a:solidFill>
                  <a:schemeClr val="bg1"/>
                </a:solidFill>
                <a:latin typeface="Futura Bk BT" panose="020B0502020204020303" pitchFamily="34" charset="0"/>
                <a:cs typeface="Carlito"/>
              </a:rPr>
              <a:t>content </a:t>
            </a:r>
            <a:r>
              <a:rPr lang="en-US" sz="1200" dirty="0">
                <a:solidFill>
                  <a:schemeClr val="bg1"/>
                </a:solidFill>
                <a:latin typeface="Futura Bk BT" panose="020B0502020204020303" pitchFamily="34" charset="0"/>
                <a:cs typeface="Carlito"/>
              </a:rPr>
              <a:t>after  reaching the </a:t>
            </a:r>
            <a:r>
              <a:rPr lang="en-US" sz="1200" spc="-5" dirty="0">
                <a:solidFill>
                  <a:schemeClr val="bg1"/>
                </a:solidFill>
                <a:latin typeface="Futura Bk BT" panose="020B0502020204020303" pitchFamily="34" charset="0"/>
                <a:cs typeface="Carlito"/>
              </a:rPr>
              <a:t>landing</a:t>
            </a:r>
            <a:r>
              <a:rPr lang="en-US" sz="1200" spc="-105" dirty="0">
                <a:solidFill>
                  <a:schemeClr val="bg1"/>
                </a:solidFill>
                <a:latin typeface="Futura Bk BT" panose="020B0502020204020303" pitchFamily="34" charset="0"/>
                <a:cs typeface="Carlito"/>
              </a:rPr>
              <a:t> </a:t>
            </a:r>
            <a:r>
              <a:rPr lang="en-US" sz="1200" spc="-5" dirty="0">
                <a:solidFill>
                  <a:schemeClr val="bg1"/>
                </a:solidFill>
                <a:latin typeface="Futura Bk BT" panose="020B0502020204020303" pitchFamily="34" charset="0"/>
                <a:cs typeface="Carlito"/>
              </a:rPr>
              <a:t>page.</a:t>
            </a:r>
            <a:endParaRPr lang="en-US" sz="1200" dirty="0">
              <a:solidFill>
                <a:schemeClr val="bg1"/>
              </a:solidFill>
              <a:latin typeface="Futura Bk BT" panose="020B0502020204020303" pitchFamily="34" charset="0"/>
              <a:cs typeface="Carlito"/>
            </a:endParaRPr>
          </a:p>
        </p:txBody>
      </p:sp>
      <p:sp>
        <p:nvSpPr>
          <p:cNvPr id="17" name="TextBox 16">
            <a:extLst>
              <a:ext uri="{FF2B5EF4-FFF2-40B4-BE49-F238E27FC236}">
                <a16:creationId xmlns:a16="http://schemas.microsoft.com/office/drawing/2014/main" id="{27853B23-E68B-75D0-D987-4E7B8E0D0935}"/>
              </a:ext>
            </a:extLst>
          </p:cNvPr>
          <p:cNvSpPr txBox="1"/>
          <p:nvPr/>
        </p:nvSpPr>
        <p:spPr>
          <a:xfrm>
            <a:off x="8023412" y="4826303"/>
            <a:ext cx="3657600" cy="1591590"/>
          </a:xfrm>
          <a:prstGeom prst="rect">
            <a:avLst/>
          </a:prstGeom>
          <a:noFill/>
        </p:spPr>
        <p:txBody>
          <a:bodyPr wrap="square">
            <a:spAutoFit/>
          </a:bodyPr>
          <a:lstStyle/>
          <a:p>
            <a:pPr marL="241300" marR="5080" indent="-228600">
              <a:lnSpc>
                <a:spcPct val="117000"/>
              </a:lnSpc>
              <a:spcBef>
                <a:spcPts val="90"/>
              </a:spcBef>
              <a:buFont typeface="Symbol"/>
              <a:buChar char=""/>
              <a:tabLst>
                <a:tab pos="240665" algn="l"/>
                <a:tab pos="241300" algn="l"/>
              </a:tabLst>
            </a:pPr>
            <a:r>
              <a:rPr lang="en-US" sz="1200" b="1" spc="-5" dirty="0">
                <a:solidFill>
                  <a:schemeClr val="bg1"/>
                </a:solidFill>
                <a:latin typeface="Futura Bk BT" panose="020B0502020204020303" pitchFamily="34" charset="0"/>
                <a:cs typeface="Carlito"/>
              </a:rPr>
              <a:t>Verifying </a:t>
            </a:r>
            <a:r>
              <a:rPr lang="en-US" sz="1200" b="1" dirty="0">
                <a:solidFill>
                  <a:schemeClr val="bg1"/>
                </a:solidFill>
                <a:latin typeface="Futura Bk BT" panose="020B0502020204020303" pitchFamily="34" charset="0"/>
                <a:cs typeface="Carlito"/>
              </a:rPr>
              <a:t>the </a:t>
            </a:r>
            <a:r>
              <a:rPr lang="en-US" sz="1200" b="1" spc="-10" dirty="0">
                <a:solidFill>
                  <a:schemeClr val="bg1"/>
                </a:solidFill>
                <a:latin typeface="Futura Bk BT" panose="020B0502020204020303" pitchFamily="34" charset="0"/>
                <a:cs typeface="Carlito"/>
              </a:rPr>
              <a:t>hand-raisers</a:t>
            </a:r>
            <a:r>
              <a:rPr lang="en-US" sz="1200" spc="-10"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A marketing campaign</a:t>
            </a:r>
            <a:r>
              <a:rPr lang="en-US" sz="1200" spc="-155" dirty="0">
                <a:solidFill>
                  <a:schemeClr val="bg1"/>
                </a:solidFill>
                <a:latin typeface="Futura Bk BT" panose="020B0502020204020303" pitchFamily="34" charset="0"/>
                <a:cs typeface="Carlito"/>
              </a:rPr>
              <a:t> </a:t>
            </a:r>
            <a:r>
              <a:rPr lang="en-US" sz="1200" dirty="0">
                <a:solidFill>
                  <a:schemeClr val="bg1"/>
                </a:solidFill>
                <a:latin typeface="Futura Bk BT" panose="020B0502020204020303" pitchFamily="34" charset="0"/>
                <a:cs typeface="Carlito"/>
              </a:rPr>
              <a:t>is  not </a:t>
            </a:r>
            <a:r>
              <a:rPr lang="en-US" sz="1200" spc="-5" dirty="0">
                <a:solidFill>
                  <a:schemeClr val="bg1"/>
                </a:solidFill>
                <a:latin typeface="Futura Bk BT" panose="020B0502020204020303" pitchFamily="34" charset="0"/>
                <a:cs typeface="Carlito"/>
              </a:rPr>
              <a:t>complete </a:t>
            </a:r>
            <a:r>
              <a:rPr lang="en-US" sz="1200" dirty="0">
                <a:solidFill>
                  <a:schemeClr val="bg1"/>
                </a:solidFill>
                <a:latin typeface="Futura Bk BT" panose="020B0502020204020303" pitchFamily="34" charset="0"/>
                <a:cs typeface="Carlito"/>
              </a:rPr>
              <a:t>till you get verified </a:t>
            </a:r>
            <a:r>
              <a:rPr lang="en-US" sz="1200" spc="-10" dirty="0">
                <a:solidFill>
                  <a:schemeClr val="bg1"/>
                </a:solidFill>
                <a:latin typeface="Futura Bk BT" panose="020B0502020204020303" pitchFamily="34" charset="0"/>
                <a:cs typeface="Carlito"/>
              </a:rPr>
              <a:t>information </a:t>
            </a:r>
            <a:r>
              <a:rPr lang="en-US" sz="1200" dirty="0">
                <a:solidFill>
                  <a:schemeClr val="bg1"/>
                </a:solidFill>
                <a:latin typeface="Futura Bk BT" panose="020B0502020204020303" pitchFamily="34" charset="0"/>
                <a:cs typeface="Carlito"/>
              </a:rPr>
              <a:t>and not </a:t>
            </a:r>
            <a:r>
              <a:rPr lang="en-US" sz="1200" spc="-5" dirty="0">
                <a:solidFill>
                  <a:schemeClr val="bg1"/>
                </a:solidFill>
                <a:latin typeface="Futura Bk BT" panose="020B0502020204020303" pitchFamily="34" charset="0"/>
                <a:cs typeface="Carlito"/>
              </a:rPr>
              <a:t>junk </a:t>
            </a:r>
            <a:r>
              <a:rPr lang="en-US" sz="1200" dirty="0">
                <a:solidFill>
                  <a:schemeClr val="bg1"/>
                </a:solidFill>
                <a:latin typeface="Futura Bk BT" panose="020B0502020204020303" pitchFamily="34" charset="0"/>
                <a:cs typeface="Carlito"/>
              </a:rPr>
              <a:t>entered </a:t>
            </a:r>
            <a:r>
              <a:rPr lang="en-US" sz="1200" spc="-5" dirty="0">
                <a:solidFill>
                  <a:schemeClr val="bg1"/>
                </a:solidFill>
                <a:latin typeface="Futura Bk BT" panose="020B0502020204020303" pitchFamily="34" charset="0"/>
                <a:cs typeface="Carlito"/>
              </a:rPr>
              <a:t>just </a:t>
            </a:r>
            <a:r>
              <a:rPr lang="en-US" sz="1200" dirty="0">
                <a:solidFill>
                  <a:schemeClr val="bg1"/>
                </a:solidFill>
                <a:latin typeface="Futura Bk BT" panose="020B0502020204020303" pitchFamily="34" charset="0"/>
                <a:cs typeface="Carlito"/>
              </a:rPr>
              <a:t>for the </a:t>
            </a:r>
            <a:r>
              <a:rPr lang="en-US" sz="1200" spc="-5" dirty="0">
                <a:solidFill>
                  <a:schemeClr val="bg1"/>
                </a:solidFill>
                <a:latin typeface="Futura Bk BT" panose="020B0502020204020303" pitchFamily="34" charset="0"/>
                <a:cs typeface="Carlito"/>
              </a:rPr>
              <a:t>sake </a:t>
            </a:r>
            <a:r>
              <a:rPr lang="en-US" sz="1200" dirty="0">
                <a:solidFill>
                  <a:schemeClr val="bg1"/>
                </a:solidFill>
                <a:latin typeface="Futura Bk BT" panose="020B0502020204020303" pitchFamily="34" charset="0"/>
                <a:cs typeface="Carlito"/>
              </a:rPr>
              <a:t>of </a:t>
            </a:r>
            <a:r>
              <a:rPr lang="en-US" sz="1200" spc="-10" dirty="0">
                <a:solidFill>
                  <a:schemeClr val="bg1"/>
                </a:solidFill>
                <a:latin typeface="Futura Bk BT" panose="020B0502020204020303" pitchFamily="34" charset="0"/>
                <a:cs typeface="Carlito"/>
              </a:rPr>
              <a:t>downloading c</a:t>
            </a:r>
            <a:r>
              <a:rPr lang="en-US" sz="1200" spc="-5" dirty="0">
                <a:solidFill>
                  <a:schemeClr val="bg1"/>
                </a:solidFill>
                <a:latin typeface="Futura Bk BT" panose="020B0502020204020303" pitchFamily="34" charset="0"/>
                <a:cs typeface="Carlito"/>
              </a:rPr>
              <a:t>ontent. </a:t>
            </a:r>
            <a:r>
              <a:rPr lang="en-US" sz="1200" dirty="0">
                <a:solidFill>
                  <a:schemeClr val="bg1"/>
                </a:solidFill>
                <a:latin typeface="Futura Bk BT" panose="020B0502020204020303" pitchFamily="34" charset="0"/>
                <a:cs typeface="Carlito"/>
              </a:rPr>
              <a:t>We </a:t>
            </a:r>
            <a:r>
              <a:rPr lang="en-US" sz="1200" spc="-5" dirty="0">
                <a:solidFill>
                  <a:schemeClr val="bg1"/>
                </a:solidFill>
                <a:latin typeface="Futura Bk BT" panose="020B0502020204020303" pitchFamily="34" charset="0"/>
                <a:cs typeface="Carlito"/>
              </a:rPr>
              <a:t>deployed </a:t>
            </a:r>
            <a:r>
              <a:rPr lang="en-US" sz="1200" dirty="0">
                <a:solidFill>
                  <a:schemeClr val="bg1"/>
                </a:solidFill>
                <a:latin typeface="Futura Bk BT" panose="020B0502020204020303" pitchFamily="34" charset="0"/>
                <a:cs typeface="Carlito"/>
              </a:rPr>
              <a:t>a </a:t>
            </a:r>
            <a:r>
              <a:rPr lang="en-US" sz="1200" spc="-5" dirty="0">
                <a:solidFill>
                  <a:schemeClr val="bg1"/>
                </a:solidFill>
                <a:latin typeface="Futura Bk BT" panose="020B0502020204020303" pitchFamily="34" charset="0"/>
                <a:cs typeface="Carlito"/>
              </a:rPr>
              <a:t>telemarketing </a:t>
            </a:r>
            <a:r>
              <a:rPr lang="en-US" sz="1200" dirty="0">
                <a:solidFill>
                  <a:schemeClr val="bg1"/>
                </a:solidFill>
                <a:latin typeface="Futura Bk BT" panose="020B0502020204020303" pitchFamily="34" charset="0"/>
                <a:cs typeface="Carlito"/>
              </a:rPr>
              <a:t>team </a:t>
            </a:r>
            <a:r>
              <a:rPr lang="en-US" sz="1200" spc="-5" dirty="0">
                <a:solidFill>
                  <a:schemeClr val="bg1"/>
                </a:solidFill>
                <a:latin typeface="Futura Bk BT" panose="020B0502020204020303" pitchFamily="34" charset="0"/>
                <a:cs typeface="Carlito"/>
              </a:rPr>
              <a:t>for </a:t>
            </a:r>
            <a:r>
              <a:rPr lang="en-US" sz="1200" dirty="0">
                <a:solidFill>
                  <a:schemeClr val="bg1"/>
                </a:solidFill>
                <a:latin typeface="Futura Bk BT" panose="020B0502020204020303" pitchFamily="34" charset="0"/>
                <a:cs typeface="Carlito"/>
              </a:rPr>
              <a:t>verification of the leads </a:t>
            </a:r>
            <a:r>
              <a:rPr lang="en-US" sz="1200" spc="-5" dirty="0">
                <a:solidFill>
                  <a:schemeClr val="bg1"/>
                </a:solidFill>
                <a:latin typeface="Futura Bk BT" panose="020B0502020204020303" pitchFamily="34" charset="0"/>
                <a:cs typeface="Carlito"/>
              </a:rPr>
              <a:t>gathered </a:t>
            </a:r>
            <a:r>
              <a:rPr lang="en-US" sz="1200" dirty="0">
                <a:solidFill>
                  <a:schemeClr val="bg1"/>
                </a:solidFill>
                <a:latin typeface="Futura Bk BT" panose="020B0502020204020303" pitchFamily="34" charset="0"/>
                <a:cs typeface="Carlito"/>
              </a:rPr>
              <a:t>and also appended the missing </a:t>
            </a:r>
            <a:r>
              <a:rPr lang="en-US" sz="1200" spc="-15" dirty="0">
                <a:solidFill>
                  <a:schemeClr val="bg1"/>
                </a:solidFill>
                <a:latin typeface="Futura Bk BT" panose="020B0502020204020303" pitchFamily="34" charset="0"/>
                <a:cs typeface="Carlito"/>
              </a:rPr>
              <a:t>fields </a:t>
            </a:r>
            <a:r>
              <a:rPr lang="en-US" sz="1200" spc="-5" dirty="0">
                <a:solidFill>
                  <a:schemeClr val="bg1"/>
                </a:solidFill>
                <a:latin typeface="Futura Bk BT" panose="020B0502020204020303" pitchFamily="34" charset="0"/>
                <a:cs typeface="Carlito"/>
              </a:rPr>
              <a:t>from </a:t>
            </a:r>
            <a:r>
              <a:rPr lang="en-US" sz="1200" dirty="0">
                <a:solidFill>
                  <a:schemeClr val="bg1"/>
                </a:solidFill>
                <a:latin typeface="Futura Bk BT" panose="020B0502020204020303" pitchFamily="34" charset="0"/>
                <a:cs typeface="Carlito"/>
              </a:rPr>
              <a:t>the </a:t>
            </a:r>
            <a:r>
              <a:rPr lang="en-US" sz="1200" spc="-5" dirty="0">
                <a:solidFill>
                  <a:schemeClr val="bg1"/>
                </a:solidFill>
                <a:latin typeface="Futura Bk BT" panose="020B0502020204020303" pitchFamily="34" charset="0"/>
                <a:cs typeface="Carlito"/>
              </a:rPr>
              <a:t>collected  </a:t>
            </a:r>
            <a:r>
              <a:rPr lang="en-US" sz="1200" dirty="0">
                <a:solidFill>
                  <a:schemeClr val="bg1"/>
                </a:solidFill>
                <a:latin typeface="Futura Bk BT" panose="020B0502020204020303" pitchFamily="34" charset="0"/>
                <a:cs typeface="Carlito"/>
              </a:rPr>
              <a:t>data.</a:t>
            </a:r>
          </a:p>
        </p:txBody>
      </p:sp>
      <p:pic>
        <p:nvPicPr>
          <p:cNvPr id="19" name="Picture 18">
            <a:extLst>
              <a:ext uri="{FF2B5EF4-FFF2-40B4-BE49-F238E27FC236}">
                <a16:creationId xmlns:a16="http://schemas.microsoft.com/office/drawing/2014/main" id="{BDB591EC-A73B-4A87-36D1-757A354105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56750" y="2819400"/>
            <a:ext cx="3806150" cy="2537433"/>
          </a:xfrm>
          <a:prstGeom prst="rect">
            <a:avLst/>
          </a:prstGeom>
        </p:spPr>
      </p:pic>
      <p:sp>
        <p:nvSpPr>
          <p:cNvPr id="20" name="Flowchart: Process 19">
            <a:extLst>
              <a:ext uri="{FF2B5EF4-FFF2-40B4-BE49-F238E27FC236}">
                <a16:creationId xmlns:a16="http://schemas.microsoft.com/office/drawing/2014/main" id="{4A490C38-7A5B-CD15-A558-AB351A9394EE}"/>
              </a:ext>
            </a:extLst>
          </p:cNvPr>
          <p:cNvSpPr/>
          <p:nvPr/>
        </p:nvSpPr>
        <p:spPr>
          <a:xfrm>
            <a:off x="390452" y="663227"/>
            <a:ext cx="11618260" cy="989453"/>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70485">
              <a:lnSpc>
                <a:spcPct val="116900"/>
              </a:lnSpc>
              <a:spcBef>
                <a:spcPts val="90"/>
              </a:spcBef>
            </a:pPr>
            <a:r>
              <a:rPr lang="en-US" sz="1400" spc="-5" dirty="0">
                <a:solidFill>
                  <a:schemeClr val="bg1"/>
                </a:solidFill>
                <a:latin typeface="Futura Bk BT" panose="020B0502020204020303" pitchFamily="34" charset="0"/>
                <a:cs typeface="Carlito"/>
              </a:rPr>
              <a:t>The first step </a:t>
            </a:r>
            <a:r>
              <a:rPr lang="en-US" sz="1400" dirty="0">
                <a:solidFill>
                  <a:schemeClr val="bg1"/>
                </a:solidFill>
                <a:latin typeface="Futura Bk BT" panose="020B0502020204020303" pitchFamily="34" charset="0"/>
                <a:cs typeface="Carlito"/>
              </a:rPr>
              <a:t>towards a </a:t>
            </a:r>
            <a:r>
              <a:rPr lang="en-US" sz="1400" spc="-10" dirty="0">
                <a:solidFill>
                  <a:schemeClr val="bg1"/>
                </a:solidFill>
                <a:latin typeface="Futura Bk BT" panose="020B0502020204020303" pitchFamily="34" charset="0"/>
                <a:cs typeface="Carlito"/>
              </a:rPr>
              <a:t>successful </a:t>
            </a:r>
            <a:r>
              <a:rPr lang="en-US" sz="1400" dirty="0">
                <a:solidFill>
                  <a:schemeClr val="bg1"/>
                </a:solidFill>
                <a:latin typeface="Futura Bk BT" panose="020B0502020204020303" pitchFamily="34" charset="0"/>
                <a:cs typeface="Carlito"/>
              </a:rPr>
              <a:t>lead generation  campaign</a:t>
            </a:r>
            <a:r>
              <a:rPr lang="en-US" sz="1400" spc="-4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is</a:t>
            </a:r>
            <a:r>
              <a:rPr lang="en-US" sz="1400" spc="-1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to</a:t>
            </a:r>
            <a:r>
              <a:rPr lang="en-US" sz="1400" spc="-1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accurately</a:t>
            </a:r>
            <a:r>
              <a:rPr lang="en-US" sz="1400" spc="-4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articulate</a:t>
            </a:r>
            <a:r>
              <a:rPr lang="en-US" sz="1400" spc="-4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the</a:t>
            </a:r>
            <a:r>
              <a:rPr lang="en-US" sz="1400" spc="-10"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benefits</a:t>
            </a:r>
            <a:r>
              <a:rPr lang="en-US" sz="1400" spc="-6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to</a:t>
            </a:r>
            <a:r>
              <a:rPr lang="en-US" sz="1400" spc="-1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the  potential clients. So, we decided to leverage </a:t>
            </a:r>
            <a:r>
              <a:rPr lang="en-US" sz="1400" spc="-5" dirty="0">
                <a:solidFill>
                  <a:schemeClr val="bg1"/>
                </a:solidFill>
                <a:latin typeface="Futura Bk BT" panose="020B0502020204020303" pitchFamily="34" charset="0"/>
                <a:cs typeface="Carlito"/>
              </a:rPr>
              <a:t>targeted content </a:t>
            </a:r>
            <a:r>
              <a:rPr lang="en-US" sz="1400" dirty="0">
                <a:solidFill>
                  <a:schemeClr val="bg1"/>
                </a:solidFill>
                <a:latin typeface="Futura Bk BT" panose="020B0502020204020303" pitchFamily="34" charset="0"/>
                <a:cs typeface="Carlito"/>
              </a:rPr>
              <a:t>marketing </a:t>
            </a:r>
            <a:r>
              <a:rPr lang="en-US" sz="1400" spc="-10" dirty="0">
                <a:solidFill>
                  <a:schemeClr val="bg1"/>
                </a:solidFill>
                <a:latin typeface="Futura Bk BT" panose="020B0502020204020303" pitchFamily="34" charset="0"/>
                <a:cs typeface="Carlito"/>
              </a:rPr>
              <a:t>strategies </a:t>
            </a:r>
            <a:r>
              <a:rPr lang="en-US" sz="1400" dirty="0">
                <a:solidFill>
                  <a:schemeClr val="bg1"/>
                </a:solidFill>
                <a:latin typeface="Futura Bk BT" panose="020B0502020204020303" pitchFamily="34" charset="0"/>
                <a:cs typeface="Carlito"/>
              </a:rPr>
              <a:t>to reach the </a:t>
            </a:r>
            <a:r>
              <a:rPr lang="en-US" sz="1400" spc="-10" dirty="0">
                <a:solidFill>
                  <a:schemeClr val="bg1"/>
                </a:solidFill>
                <a:latin typeface="Futura Bk BT" panose="020B0502020204020303" pitchFamily="34" charset="0"/>
                <a:cs typeface="Carlito"/>
              </a:rPr>
              <a:t>prospects.  </a:t>
            </a:r>
            <a:r>
              <a:rPr lang="en-US" sz="1400" spc="-5" dirty="0">
                <a:solidFill>
                  <a:schemeClr val="bg1"/>
                </a:solidFill>
                <a:latin typeface="Futura Bk BT" panose="020B0502020204020303" pitchFamily="34" charset="0"/>
                <a:cs typeface="Carlito"/>
              </a:rPr>
              <a:t>The project consisted </a:t>
            </a:r>
            <a:r>
              <a:rPr lang="en-US" sz="1400" dirty="0">
                <a:solidFill>
                  <a:schemeClr val="bg1"/>
                </a:solidFill>
                <a:latin typeface="Futura Bk BT" panose="020B0502020204020303" pitchFamily="34" charset="0"/>
                <a:cs typeface="Carlito"/>
              </a:rPr>
              <a:t>of the</a:t>
            </a:r>
            <a:r>
              <a:rPr lang="en-US" sz="1400" spc="-145" dirty="0">
                <a:solidFill>
                  <a:schemeClr val="bg1"/>
                </a:solidFill>
                <a:latin typeface="Futura Bk BT" panose="020B0502020204020303" pitchFamily="34" charset="0"/>
                <a:cs typeface="Carlito"/>
              </a:rPr>
              <a:t> </a:t>
            </a:r>
            <a:r>
              <a:rPr lang="en-US" sz="1400" spc="-10" dirty="0">
                <a:solidFill>
                  <a:schemeClr val="bg1"/>
                </a:solidFill>
                <a:latin typeface="Futura Bk BT" panose="020B0502020204020303" pitchFamily="34" charset="0"/>
                <a:cs typeface="Carlito"/>
              </a:rPr>
              <a:t>following:</a:t>
            </a:r>
            <a:endParaRPr lang="en-US" sz="1400" dirty="0">
              <a:solidFill>
                <a:schemeClr val="bg1"/>
              </a:solidFill>
              <a:latin typeface="Futura Bk BT" panose="020B0502020204020303" pitchFamily="34" charset="0"/>
              <a:cs typeface="Carlito"/>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6104" y="0"/>
            <a:ext cx="1404621" cy="561849"/>
          </a:xfrm>
          <a:prstGeom prst="rect">
            <a:avLst/>
          </a:prstGeom>
        </p:spPr>
      </p:pic>
    </p:spTree>
    <p:extLst>
      <p:ext uri="{BB962C8B-B14F-4D97-AF65-F5344CB8AC3E}">
        <p14:creationId xmlns:p14="http://schemas.microsoft.com/office/powerpoint/2010/main" val="69543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5BDBCC-9264-EAA6-25AE-96A2E7BBD4F1}"/>
              </a:ext>
            </a:extLst>
          </p:cNvPr>
          <p:cNvSpPr/>
          <p:nvPr/>
        </p:nvSpPr>
        <p:spPr>
          <a:xfrm>
            <a:off x="564777" y="371243"/>
            <a:ext cx="3514165" cy="6364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Futura Bk BT" panose="020B0502020204020303" pitchFamily="34" charset="0"/>
              </a:rPr>
              <a:t>ArkenTech Solutions Difference</a:t>
            </a:r>
          </a:p>
        </p:txBody>
      </p:sp>
      <p:sp>
        <p:nvSpPr>
          <p:cNvPr id="5" name="Flowchart: Process 4">
            <a:extLst>
              <a:ext uri="{FF2B5EF4-FFF2-40B4-BE49-F238E27FC236}">
                <a16:creationId xmlns:a16="http://schemas.microsoft.com/office/drawing/2014/main" id="{0C462924-E732-EE1B-C201-0F0B9CDA805D}"/>
              </a:ext>
            </a:extLst>
          </p:cNvPr>
          <p:cNvSpPr/>
          <p:nvPr/>
        </p:nvSpPr>
        <p:spPr>
          <a:xfrm>
            <a:off x="564777" y="1455676"/>
            <a:ext cx="9931773" cy="1182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90022B01-62CE-23B3-5A76-27BE290340E2}"/>
              </a:ext>
            </a:extLst>
          </p:cNvPr>
          <p:cNvSpPr txBox="1"/>
          <p:nvPr/>
        </p:nvSpPr>
        <p:spPr>
          <a:xfrm>
            <a:off x="695325" y="1666875"/>
            <a:ext cx="10058400" cy="827919"/>
          </a:xfrm>
          <a:prstGeom prst="rect">
            <a:avLst/>
          </a:prstGeom>
          <a:noFill/>
        </p:spPr>
        <p:txBody>
          <a:bodyPr wrap="square">
            <a:spAutoFit/>
          </a:bodyPr>
          <a:lstStyle/>
          <a:p>
            <a:pPr marL="241300" marR="82550" indent="-228600">
              <a:lnSpc>
                <a:spcPct val="117000"/>
              </a:lnSpc>
              <a:spcBef>
                <a:spcPts val="1030"/>
              </a:spcBef>
              <a:buFont typeface="Symbol"/>
              <a:buChar char=""/>
              <a:tabLst>
                <a:tab pos="240665" algn="l"/>
                <a:tab pos="241300" algn="l"/>
              </a:tabLst>
            </a:pPr>
            <a:r>
              <a:rPr lang="en-US" sz="1400" spc="-5" dirty="0">
                <a:solidFill>
                  <a:schemeClr val="bg1"/>
                </a:solidFill>
                <a:latin typeface="Futura Bk BT" panose="020B0502020204020303" pitchFamily="34" charset="0"/>
                <a:cs typeface="Carlito"/>
              </a:rPr>
              <a:t>Content marketing </a:t>
            </a:r>
            <a:r>
              <a:rPr lang="en-US" sz="1400" dirty="0">
                <a:solidFill>
                  <a:schemeClr val="bg1"/>
                </a:solidFill>
                <a:latin typeface="Futura Bk BT" panose="020B0502020204020303" pitchFamily="34" charset="0"/>
                <a:cs typeface="Carlito"/>
              </a:rPr>
              <a:t>is all </a:t>
            </a:r>
            <a:r>
              <a:rPr lang="en-US" sz="1400" spc="-5" dirty="0">
                <a:solidFill>
                  <a:schemeClr val="bg1"/>
                </a:solidFill>
                <a:latin typeface="Futura Bk BT" panose="020B0502020204020303" pitchFamily="34" charset="0"/>
                <a:cs typeface="Carlito"/>
              </a:rPr>
              <a:t>about reaching </a:t>
            </a:r>
            <a:r>
              <a:rPr lang="en-US" sz="1400" dirty="0">
                <a:solidFill>
                  <a:schemeClr val="bg1"/>
                </a:solidFill>
                <a:latin typeface="Futura Bk BT" panose="020B0502020204020303" pitchFamily="34" charset="0"/>
                <a:cs typeface="Carlito"/>
              </a:rPr>
              <a:t>the </a:t>
            </a:r>
            <a:r>
              <a:rPr lang="en-US" sz="1400" spc="-5" dirty="0">
                <a:solidFill>
                  <a:schemeClr val="bg1"/>
                </a:solidFill>
                <a:latin typeface="Futura Bk BT" panose="020B0502020204020303" pitchFamily="34" charset="0"/>
                <a:cs typeface="Carlito"/>
              </a:rPr>
              <a:t>right  </a:t>
            </a:r>
            <a:r>
              <a:rPr lang="en-US" sz="1400" dirty="0">
                <a:solidFill>
                  <a:schemeClr val="bg1"/>
                </a:solidFill>
                <a:latin typeface="Futura Bk BT" panose="020B0502020204020303" pitchFamily="34" charset="0"/>
                <a:cs typeface="Carlito"/>
              </a:rPr>
              <a:t>people with the </a:t>
            </a:r>
            <a:r>
              <a:rPr lang="en-US" sz="1400" spc="-5" dirty="0">
                <a:solidFill>
                  <a:schemeClr val="bg1"/>
                </a:solidFill>
                <a:latin typeface="Futura Bk BT" panose="020B0502020204020303" pitchFamily="34" charset="0"/>
                <a:cs typeface="Carlito"/>
              </a:rPr>
              <a:t>right </a:t>
            </a:r>
            <a:r>
              <a:rPr lang="en-US" sz="1400" spc="-10" dirty="0">
                <a:solidFill>
                  <a:schemeClr val="bg1"/>
                </a:solidFill>
                <a:latin typeface="Futura Bk BT" panose="020B0502020204020303" pitchFamily="34" charset="0"/>
                <a:cs typeface="Carlito"/>
              </a:rPr>
              <a:t>information </a:t>
            </a:r>
            <a:r>
              <a:rPr lang="en-US" sz="1400" dirty="0">
                <a:solidFill>
                  <a:schemeClr val="bg1"/>
                </a:solidFill>
                <a:latin typeface="Futura Bk BT" panose="020B0502020204020303" pitchFamily="34" charset="0"/>
                <a:cs typeface="Carlito"/>
              </a:rPr>
              <a:t>at the </a:t>
            </a:r>
            <a:r>
              <a:rPr lang="en-US" sz="1400" spc="-5" dirty="0">
                <a:solidFill>
                  <a:schemeClr val="bg1"/>
                </a:solidFill>
                <a:latin typeface="Futura Bk BT" panose="020B0502020204020303" pitchFamily="34" charset="0"/>
                <a:cs typeface="Carlito"/>
              </a:rPr>
              <a:t>right </a:t>
            </a:r>
            <a:r>
              <a:rPr lang="en-US" sz="1400" dirty="0">
                <a:solidFill>
                  <a:schemeClr val="bg1"/>
                </a:solidFill>
                <a:latin typeface="Futura Bk BT" panose="020B0502020204020303" pitchFamily="34" charset="0"/>
                <a:cs typeface="Carlito"/>
              </a:rPr>
              <a:t>time  and</a:t>
            </a:r>
            <a:r>
              <a:rPr lang="en-US" sz="1400" spc="-1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hence</a:t>
            </a:r>
            <a:r>
              <a:rPr lang="en-US" sz="1400" spc="-3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content</a:t>
            </a:r>
            <a:r>
              <a:rPr lang="en-US" sz="1400" spc="-40"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assets</a:t>
            </a:r>
            <a:r>
              <a:rPr lang="en-US" sz="1400" spc="-4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targeted</a:t>
            </a:r>
            <a:r>
              <a:rPr lang="en-US" sz="1400" spc="-4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for</a:t>
            </a:r>
            <a:r>
              <a:rPr lang="en-US" sz="1400" spc="-3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different</a:t>
            </a:r>
            <a:r>
              <a:rPr lang="en-US" sz="1400" spc="-4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job  roles</a:t>
            </a:r>
            <a:r>
              <a:rPr lang="en-US" sz="1400" spc="-2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was</a:t>
            </a:r>
            <a:r>
              <a:rPr lang="en-US" sz="1400" spc="-1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vital</a:t>
            </a:r>
            <a:r>
              <a:rPr lang="en-US" sz="1400" spc="-3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to</a:t>
            </a:r>
            <a:r>
              <a:rPr lang="en-US" sz="1400" spc="-3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the</a:t>
            </a:r>
            <a:r>
              <a:rPr lang="en-US" sz="1400" spc="-2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success</a:t>
            </a:r>
            <a:r>
              <a:rPr lang="en-US" sz="1400" spc="-6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of</a:t>
            </a:r>
            <a:r>
              <a:rPr lang="en-US" sz="1400" spc="-1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the</a:t>
            </a:r>
            <a:r>
              <a:rPr lang="en-US" sz="1400" spc="-1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campaign.</a:t>
            </a:r>
            <a:r>
              <a:rPr lang="en-US" sz="1400" spc="-40"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This  </a:t>
            </a:r>
            <a:r>
              <a:rPr lang="en-US" sz="1400" dirty="0">
                <a:solidFill>
                  <a:schemeClr val="bg1"/>
                </a:solidFill>
                <a:latin typeface="Futura Bk BT" panose="020B0502020204020303" pitchFamily="34" charset="0"/>
                <a:cs typeface="Carlito"/>
              </a:rPr>
              <a:t>was made </a:t>
            </a:r>
            <a:r>
              <a:rPr lang="en-US" sz="1400" spc="-10" dirty="0">
                <a:solidFill>
                  <a:schemeClr val="bg1"/>
                </a:solidFill>
                <a:latin typeface="Futura Bk BT" panose="020B0502020204020303" pitchFamily="34" charset="0"/>
                <a:cs typeface="Carlito"/>
              </a:rPr>
              <a:t>possible </a:t>
            </a:r>
            <a:r>
              <a:rPr lang="en-US" sz="1400" dirty="0">
                <a:solidFill>
                  <a:schemeClr val="bg1"/>
                </a:solidFill>
                <a:latin typeface="Futura Bk BT" panose="020B0502020204020303" pitchFamily="34" charset="0"/>
                <a:cs typeface="Carlito"/>
              </a:rPr>
              <a:t>with our </a:t>
            </a:r>
            <a:r>
              <a:rPr lang="en-US" sz="1400" spc="-5" dirty="0">
                <a:solidFill>
                  <a:schemeClr val="bg1"/>
                </a:solidFill>
                <a:latin typeface="Futura Bk BT" panose="020B0502020204020303" pitchFamily="34" charset="0"/>
                <a:cs typeface="Carlito"/>
              </a:rPr>
              <a:t>enormous </a:t>
            </a:r>
            <a:r>
              <a:rPr lang="en-US" sz="1400" dirty="0">
                <a:solidFill>
                  <a:schemeClr val="bg1"/>
                </a:solidFill>
                <a:latin typeface="Futura Bk BT" panose="020B0502020204020303" pitchFamily="34" charset="0"/>
                <a:cs typeface="Carlito"/>
              </a:rPr>
              <a:t>B2B database that has </a:t>
            </a:r>
            <a:r>
              <a:rPr lang="en-US" sz="1400" spc="-5" dirty="0">
                <a:solidFill>
                  <a:schemeClr val="bg1"/>
                </a:solidFill>
                <a:latin typeface="Futura Bk BT" panose="020B0502020204020303" pitchFamily="34" charset="0"/>
                <a:cs typeface="Carlito"/>
              </a:rPr>
              <a:t>accurate </a:t>
            </a:r>
            <a:r>
              <a:rPr lang="en-US" sz="1400" dirty="0">
                <a:solidFill>
                  <a:schemeClr val="bg1"/>
                </a:solidFill>
                <a:latin typeface="Futura Bk BT" panose="020B0502020204020303" pitchFamily="34" charset="0"/>
                <a:cs typeface="Carlito"/>
              </a:rPr>
              <a:t>job </a:t>
            </a:r>
            <a:r>
              <a:rPr lang="en-US" sz="1400" spc="-5" dirty="0">
                <a:solidFill>
                  <a:schemeClr val="bg1"/>
                </a:solidFill>
                <a:latin typeface="Futura Bk BT" panose="020B0502020204020303" pitchFamily="34" charset="0"/>
                <a:cs typeface="Carlito"/>
              </a:rPr>
              <a:t>titles for </a:t>
            </a:r>
            <a:r>
              <a:rPr lang="en-US" sz="1400" dirty="0">
                <a:solidFill>
                  <a:schemeClr val="bg1"/>
                </a:solidFill>
                <a:latin typeface="Futura Bk BT" panose="020B0502020204020303" pitchFamily="34" charset="0"/>
                <a:cs typeface="Carlito"/>
              </a:rPr>
              <a:t>all the </a:t>
            </a:r>
            <a:r>
              <a:rPr lang="en-US" sz="1400" spc="-5" dirty="0">
                <a:solidFill>
                  <a:schemeClr val="bg1"/>
                </a:solidFill>
                <a:latin typeface="Futura Bk BT" panose="020B0502020204020303" pitchFamily="34" charset="0"/>
                <a:cs typeface="Carlito"/>
              </a:rPr>
              <a:t>contacts.</a:t>
            </a:r>
            <a:endParaRPr lang="en-US" sz="1400" dirty="0">
              <a:solidFill>
                <a:schemeClr val="bg1"/>
              </a:solidFill>
              <a:latin typeface="Futura Bk BT" panose="020B0502020204020303" pitchFamily="34" charset="0"/>
              <a:cs typeface="Carlito"/>
            </a:endParaRPr>
          </a:p>
        </p:txBody>
      </p:sp>
      <p:sp>
        <p:nvSpPr>
          <p:cNvPr id="8" name="Flowchart: Process 7">
            <a:extLst>
              <a:ext uri="{FF2B5EF4-FFF2-40B4-BE49-F238E27FC236}">
                <a16:creationId xmlns:a16="http://schemas.microsoft.com/office/drawing/2014/main" id="{2AED4635-3D42-5F98-9B8D-C87C19B8265C}"/>
              </a:ext>
            </a:extLst>
          </p:cNvPr>
          <p:cNvSpPr/>
          <p:nvPr/>
        </p:nvSpPr>
        <p:spPr>
          <a:xfrm>
            <a:off x="564775" y="3429000"/>
            <a:ext cx="9931773" cy="1182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Flowchart: Process 8">
            <a:extLst>
              <a:ext uri="{FF2B5EF4-FFF2-40B4-BE49-F238E27FC236}">
                <a16:creationId xmlns:a16="http://schemas.microsoft.com/office/drawing/2014/main" id="{EB9FA04E-A157-1A93-5113-B2ED56612F0E}"/>
              </a:ext>
            </a:extLst>
          </p:cNvPr>
          <p:cNvSpPr/>
          <p:nvPr/>
        </p:nvSpPr>
        <p:spPr>
          <a:xfrm>
            <a:off x="564774" y="5304008"/>
            <a:ext cx="9931773" cy="1182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marR="5080" indent="-228600">
              <a:lnSpc>
                <a:spcPct val="117100"/>
              </a:lnSpc>
              <a:buFont typeface="Symbol"/>
              <a:buChar char=""/>
              <a:tabLst>
                <a:tab pos="240665" algn="l"/>
                <a:tab pos="241300" algn="l"/>
              </a:tabLst>
            </a:pPr>
            <a:r>
              <a:rPr lang="en-US" sz="1400" spc="-5" dirty="0">
                <a:latin typeface="Futura Bk BT" panose="020B0502020204020303" pitchFamily="34" charset="0"/>
                <a:cs typeface="Carlito"/>
              </a:rPr>
              <a:t>Our experienced telemarketing </a:t>
            </a:r>
            <a:r>
              <a:rPr lang="en-US" sz="1400" dirty="0">
                <a:latin typeface="Futura Bk BT" panose="020B0502020204020303" pitchFamily="34" charset="0"/>
                <a:cs typeface="Carlito"/>
              </a:rPr>
              <a:t>and </a:t>
            </a:r>
            <a:r>
              <a:rPr lang="en-US" sz="1400" spc="-5" dirty="0">
                <a:latin typeface="Futura Bk BT" panose="020B0502020204020303" pitchFamily="34" charset="0"/>
                <a:cs typeface="Carlito"/>
              </a:rPr>
              <a:t>list appending  </a:t>
            </a:r>
            <a:r>
              <a:rPr lang="en-US" sz="1400" dirty="0">
                <a:latin typeface="Futura Bk BT" panose="020B0502020204020303" pitchFamily="34" charset="0"/>
                <a:cs typeface="Carlito"/>
              </a:rPr>
              <a:t>team</a:t>
            </a:r>
            <a:r>
              <a:rPr lang="en-US" sz="1400" spc="-50" dirty="0">
                <a:latin typeface="Futura Bk BT" panose="020B0502020204020303" pitchFamily="34" charset="0"/>
                <a:cs typeface="Carlito"/>
              </a:rPr>
              <a:t> </a:t>
            </a:r>
            <a:r>
              <a:rPr lang="en-US" sz="1400" dirty="0">
                <a:latin typeface="Futura Bk BT" panose="020B0502020204020303" pitchFamily="34" charset="0"/>
                <a:cs typeface="Carlito"/>
              </a:rPr>
              <a:t>verified every</a:t>
            </a:r>
            <a:r>
              <a:rPr lang="en-US" sz="1400" spc="-5" dirty="0">
                <a:latin typeface="Futura Bk BT" panose="020B0502020204020303" pitchFamily="34" charset="0"/>
                <a:cs typeface="Carlito"/>
              </a:rPr>
              <a:t> </a:t>
            </a:r>
            <a:r>
              <a:rPr lang="en-US" sz="1400" spc="-10" dirty="0">
                <a:latin typeface="Futura Bk BT" panose="020B0502020204020303" pitchFamily="34" charset="0"/>
                <a:cs typeface="Carlito"/>
              </a:rPr>
              <a:t>single</a:t>
            </a:r>
            <a:r>
              <a:rPr lang="en-US" sz="1400" spc="-45" dirty="0">
                <a:latin typeface="Futura Bk BT" panose="020B0502020204020303" pitchFamily="34" charset="0"/>
                <a:cs typeface="Carlito"/>
              </a:rPr>
              <a:t> </a:t>
            </a:r>
            <a:r>
              <a:rPr lang="en-US" sz="1400" dirty="0">
                <a:latin typeface="Futura Bk BT" panose="020B0502020204020303" pitchFamily="34" charset="0"/>
                <a:cs typeface="Carlito"/>
              </a:rPr>
              <a:t>lead</a:t>
            </a:r>
            <a:r>
              <a:rPr lang="en-US" sz="1400" spc="-40" dirty="0">
                <a:latin typeface="Futura Bk BT" panose="020B0502020204020303" pitchFamily="34" charset="0"/>
                <a:cs typeface="Carlito"/>
              </a:rPr>
              <a:t> </a:t>
            </a:r>
            <a:r>
              <a:rPr lang="en-US" sz="1400" dirty="0">
                <a:latin typeface="Futura Bk BT" panose="020B0502020204020303" pitchFamily="34" charset="0"/>
                <a:cs typeface="Carlito"/>
              </a:rPr>
              <a:t>and</a:t>
            </a:r>
            <a:r>
              <a:rPr lang="en-US" sz="1400" spc="-5" dirty="0">
                <a:latin typeface="Futura Bk BT" panose="020B0502020204020303" pitchFamily="34" charset="0"/>
                <a:cs typeface="Carlito"/>
              </a:rPr>
              <a:t> ensured</a:t>
            </a:r>
            <a:r>
              <a:rPr lang="en-US" sz="1400" spc="-55" dirty="0">
                <a:latin typeface="Futura Bk BT" panose="020B0502020204020303" pitchFamily="34" charset="0"/>
                <a:cs typeface="Carlito"/>
              </a:rPr>
              <a:t> </a:t>
            </a:r>
            <a:r>
              <a:rPr lang="en-US" sz="1400" dirty="0">
                <a:latin typeface="Futura Bk BT" panose="020B0502020204020303" pitchFamily="34" charset="0"/>
                <a:cs typeface="Carlito"/>
              </a:rPr>
              <a:t>that</a:t>
            </a:r>
            <a:r>
              <a:rPr lang="en-US" sz="1400" spc="-25" dirty="0">
                <a:latin typeface="Futura Bk BT" panose="020B0502020204020303" pitchFamily="34" charset="0"/>
                <a:cs typeface="Carlito"/>
              </a:rPr>
              <a:t> </a:t>
            </a:r>
            <a:r>
              <a:rPr lang="en-US" sz="1400" dirty="0">
                <a:latin typeface="Futura Bk BT" panose="020B0502020204020303" pitchFamily="34" charset="0"/>
                <a:cs typeface="Carlito"/>
              </a:rPr>
              <a:t>the  client only received </a:t>
            </a:r>
            <a:r>
              <a:rPr lang="en-US" sz="1400" spc="-10" dirty="0">
                <a:latin typeface="Futura Bk BT" panose="020B0502020204020303" pitchFamily="34" charset="0"/>
                <a:cs typeface="Carlito"/>
              </a:rPr>
              <a:t>high-quality </a:t>
            </a:r>
            <a:r>
              <a:rPr lang="en-US" sz="1400" spc="-5" dirty="0">
                <a:latin typeface="Futura Bk BT" panose="020B0502020204020303" pitchFamily="34" charset="0"/>
                <a:cs typeface="Carlito"/>
              </a:rPr>
              <a:t>list </a:t>
            </a:r>
            <a:r>
              <a:rPr lang="en-US" sz="1400" dirty="0">
                <a:latin typeface="Futura Bk BT" panose="020B0502020204020303" pitchFamily="34" charset="0"/>
                <a:cs typeface="Carlito"/>
              </a:rPr>
              <a:t>of </a:t>
            </a:r>
            <a:r>
              <a:rPr lang="en-US" sz="1400" spc="-5" dirty="0">
                <a:latin typeface="Futura Bk BT" panose="020B0502020204020303" pitchFamily="34" charset="0"/>
                <a:cs typeface="Carlito"/>
              </a:rPr>
              <a:t>prospects  </a:t>
            </a:r>
            <a:r>
              <a:rPr lang="en-US" sz="1400" dirty="0">
                <a:latin typeface="Futura Bk BT" panose="020B0502020204020303" pitchFamily="34" charset="0"/>
                <a:cs typeface="Carlito"/>
              </a:rPr>
              <a:t>who are </a:t>
            </a:r>
            <a:r>
              <a:rPr lang="en-US" sz="1400" spc="-5" dirty="0">
                <a:latin typeface="Futura Bk BT" panose="020B0502020204020303" pitchFamily="34" charset="0"/>
                <a:cs typeface="Carlito"/>
              </a:rPr>
              <a:t>genuinely interested </a:t>
            </a:r>
            <a:r>
              <a:rPr lang="en-US" sz="1400" dirty="0">
                <a:latin typeface="Futura Bk BT" panose="020B0502020204020303" pitchFamily="34" charset="0"/>
                <a:cs typeface="Carlito"/>
              </a:rPr>
              <a:t>in their </a:t>
            </a:r>
            <a:r>
              <a:rPr lang="en-US" sz="1400" spc="-10" dirty="0">
                <a:latin typeface="Futura Bk BT" panose="020B0502020204020303" pitchFamily="34" charset="0"/>
                <a:cs typeface="Carlito"/>
              </a:rPr>
              <a:t>product. </a:t>
            </a:r>
            <a:r>
              <a:rPr lang="en-US" sz="1400" dirty="0">
                <a:latin typeface="Futura Bk BT" panose="020B0502020204020303" pitchFamily="34" charset="0"/>
                <a:cs typeface="Carlito"/>
              </a:rPr>
              <a:t>We  also</a:t>
            </a:r>
            <a:r>
              <a:rPr lang="en-US" sz="1400" spc="-30" dirty="0">
                <a:latin typeface="Futura Bk BT" panose="020B0502020204020303" pitchFamily="34" charset="0"/>
                <a:cs typeface="Carlito"/>
              </a:rPr>
              <a:t> </a:t>
            </a:r>
            <a:r>
              <a:rPr lang="en-US" sz="1400" dirty="0">
                <a:latin typeface="Futura Bk BT" panose="020B0502020204020303" pitchFamily="34" charset="0"/>
                <a:cs typeface="Carlito"/>
              </a:rPr>
              <a:t>added</a:t>
            </a:r>
            <a:r>
              <a:rPr lang="en-US" sz="1400" spc="-15" dirty="0">
                <a:latin typeface="Futura Bk BT" panose="020B0502020204020303" pitchFamily="34" charset="0"/>
                <a:cs typeface="Carlito"/>
              </a:rPr>
              <a:t> </a:t>
            </a:r>
            <a:r>
              <a:rPr lang="en-US" sz="1400" dirty="0">
                <a:latin typeface="Futura Bk BT" panose="020B0502020204020303" pitchFamily="34" charset="0"/>
                <a:cs typeface="Carlito"/>
              </a:rPr>
              <a:t>extra</a:t>
            </a:r>
            <a:r>
              <a:rPr lang="en-US" sz="1400" spc="-30" dirty="0">
                <a:latin typeface="Futura Bk BT" panose="020B0502020204020303" pitchFamily="34" charset="0"/>
                <a:cs typeface="Carlito"/>
              </a:rPr>
              <a:t> </a:t>
            </a:r>
            <a:r>
              <a:rPr lang="en-US" sz="1400" spc="-5" dirty="0">
                <a:latin typeface="Futura Bk BT" panose="020B0502020204020303" pitchFamily="34" charset="0"/>
                <a:cs typeface="Carlito"/>
              </a:rPr>
              <a:t>information</a:t>
            </a:r>
            <a:r>
              <a:rPr lang="en-US" sz="1400" spc="-65" dirty="0">
                <a:latin typeface="Futura Bk BT" panose="020B0502020204020303" pitchFamily="34" charset="0"/>
                <a:cs typeface="Carlito"/>
              </a:rPr>
              <a:t> </a:t>
            </a:r>
            <a:r>
              <a:rPr lang="en-US" sz="1400" dirty="0">
                <a:latin typeface="Futura Bk BT" panose="020B0502020204020303" pitchFamily="34" charset="0"/>
                <a:cs typeface="Carlito"/>
              </a:rPr>
              <a:t>about</a:t>
            </a:r>
            <a:r>
              <a:rPr lang="en-US" sz="1400" spc="-35" dirty="0">
                <a:latin typeface="Futura Bk BT" panose="020B0502020204020303" pitchFamily="34" charset="0"/>
                <a:cs typeface="Carlito"/>
              </a:rPr>
              <a:t> </a:t>
            </a:r>
            <a:r>
              <a:rPr lang="en-US" sz="1400" dirty="0">
                <a:latin typeface="Futura Bk BT" panose="020B0502020204020303" pitchFamily="34" charset="0"/>
                <a:cs typeface="Carlito"/>
              </a:rPr>
              <a:t>the</a:t>
            </a:r>
            <a:r>
              <a:rPr lang="en-US" sz="1400" spc="-15" dirty="0">
                <a:latin typeface="Futura Bk BT" panose="020B0502020204020303" pitchFamily="34" charset="0"/>
                <a:cs typeface="Carlito"/>
              </a:rPr>
              <a:t> </a:t>
            </a:r>
            <a:r>
              <a:rPr lang="en-US" sz="1400" spc="-5" dirty="0">
                <a:latin typeface="Futura Bk BT" panose="020B0502020204020303" pitchFamily="34" charset="0"/>
                <a:cs typeface="Carlito"/>
              </a:rPr>
              <a:t>prospects</a:t>
            </a:r>
            <a:r>
              <a:rPr lang="en-US" sz="1400" spc="-60" dirty="0">
                <a:latin typeface="Futura Bk BT" panose="020B0502020204020303" pitchFamily="34" charset="0"/>
                <a:cs typeface="Carlito"/>
              </a:rPr>
              <a:t> </a:t>
            </a:r>
            <a:r>
              <a:rPr lang="en-US" sz="1400" dirty="0">
                <a:latin typeface="Futura Bk BT" panose="020B0502020204020303" pitchFamily="34" charset="0"/>
                <a:cs typeface="Carlito"/>
              </a:rPr>
              <a:t>to  make the lead</a:t>
            </a:r>
            <a:r>
              <a:rPr lang="en-US" sz="1400" spc="-95" dirty="0">
                <a:latin typeface="Futura Bk BT" panose="020B0502020204020303" pitchFamily="34" charset="0"/>
                <a:cs typeface="Carlito"/>
              </a:rPr>
              <a:t> </a:t>
            </a:r>
            <a:r>
              <a:rPr lang="en-US" sz="1400" spc="-5" dirty="0">
                <a:latin typeface="Futura Bk BT" panose="020B0502020204020303" pitchFamily="34" charset="0"/>
                <a:cs typeface="Carlito"/>
              </a:rPr>
              <a:t>well-rounded.</a:t>
            </a:r>
            <a:endParaRPr lang="en-US" sz="1400" dirty="0">
              <a:latin typeface="Futura Bk BT" panose="020B0502020204020303" pitchFamily="34" charset="0"/>
              <a:cs typeface="Carlito"/>
            </a:endParaRPr>
          </a:p>
        </p:txBody>
      </p:sp>
      <p:sp>
        <p:nvSpPr>
          <p:cNvPr id="11" name="TextBox 10">
            <a:extLst>
              <a:ext uri="{FF2B5EF4-FFF2-40B4-BE49-F238E27FC236}">
                <a16:creationId xmlns:a16="http://schemas.microsoft.com/office/drawing/2014/main" id="{E1B29260-A71A-835F-10C7-6E6763D2EFAB}"/>
              </a:ext>
            </a:extLst>
          </p:cNvPr>
          <p:cNvSpPr txBox="1"/>
          <p:nvPr/>
        </p:nvSpPr>
        <p:spPr>
          <a:xfrm>
            <a:off x="783147" y="3673320"/>
            <a:ext cx="9495028" cy="827919"/>
          </a:xfrm>
          <a:prstGeom prst="rect">
            <a:avLst/>
          </a:prstGeom>
          <a:noFill/>
        </p:spPr>
        <p:txBody>
          <a:bodyPr wrap="square">
            <a:spAutoFit/>
          </a:bodyPr>
          <a:lstStyle/>
          <a:p>
            <a:pPr marL="241300" marR="67945" indent="-228600">
              <a:lnSpc>
                <a:spcPct val="117000"/>
              </a:lnSpc>
              <a:spcBef>
                <a:spcPts val="5"/>
              </a:spcBef>
              <a:buFont typeface="Symbol"/>
              <a:buChar char=""/>
              <a:tabLst>
                <a:tab pos="240665" algn="l"/>
                <a:tab pos="241300" algn="l"/>
              </a:tabLst>
            </a:pPr>
            <a:r>
              <a:rPr lang="en-US" sz="1400" dirty="0">
                <a:solidFill>
                  <a:schemeClr val="bg1"/>
                </a:solidFill>
                <a:latin typeface="Futura Bk BT" panose="020B0502020204020303" pitchFamily="34" charset="0"/>
                <a:cs typeface="Carlito"/>
              </a:rPr>
              <a:t>Leveraging best </a:t>
            </a:r>
            <a:r>
              <a:rPr lang="en-US" sz="1400" spc="-5" dirty="0">
                <a:solidFill>
                  <a:schemeClr val="bg1"/>
                </a:solidFill>
                <a:latin typeface="Futura Bk BT" panose="020B0502020204020303" pitchFamily="34" charset="0"/>
                <a:cs typeface="Carlito"/>
              </a:rPr>
              <a:t>practices and </a:t>
            </a:r>
            <a:r>
              <a:rPr lang="en-US" sz="1400" dirty="0">
                <a:solidFill>
                  <a:schemeClr val="bg1"/>
                </a:solidFill>
                <a:latin typeface="Futura Bk BT" panose="020B0502020204020303" pitchFamily="34" charset="0"/>
                <a:cs typeface="Carlito"/>
              </a:rPr>
              <a:t>past </a:t>
            </a:r>
            <a:r>
              <a:rPr lang="en-US" sz="1400" spc="-5" dirty="0">
                <a:solidFill>
                  <a:schemeClr val="bg1"/>
                </a:solidFill>
                <a:latin typeface="Futura Bk BT" panose="020B0502020204020303" pitchFamily="34" charset="0"/>
                <a:cs typeface="Carlito"/>
              </a:rPr>
              <a:t>experience, </a:t>
            </a:r>
            <a:r>
              <a:rPr lang="en-US" sz="1400" dirty="0">
                <a:solidFill>
                  <a:schemeClr val="bg1"/>
                </a:solidFill>
                <a:latin typeface="Futura Bk BT" panose="020B0502020204020303" pitchFamily="34" charset="0"/>
                <a:cs typeface="Carlito"/>
              </a:rPr>
              <a:t>we know what works best </a:t>
            </a:r>
            <a:r>
              <a:rPr lang="en-US" sz="1400" spc="-5" dirty="0">
                <a:solidFill>
                  <a:schemeClr val="bg1"/>
                </a:solidFill>
                <a:latin typeface="Futura Bk BT" panose="020B0502020204020303" pitchFamily="34" charset="0"/>
                <a:cs typeface="Carlito"/>
              </a:rPr>
              <a:t>for </a:t>
            </a:r>
            <a:r>
              <a:rPr lang="en-US" sz="1400" dirty="0">
                <a:solidFill>
                  <a:schemeClr val="bg1"/>
                </a:solidFill>
                <a:latin typeface="Futura Bk BT" panose="020B0502020204020303" pitchFamily="34" charset="0"/>
                <a:cs typeface="Carlito"/>
              </a:rPr>
              <a:t>B2B email marketing. Keeping that in </a:t>
            </a:r>
            <a:r>
              <a:rPr lang="en-US" sz="1400" spc="-5" dirty="0">
                <a:solidFill>
                  <a:schemeClr val="bg1"/>
                </a:solidFill>
                <a:latin typeface="Futura Bk BT" panose="020B0502020204020303" pitchFamily="34" charset="0"/>
                <a:cs typeface="Carlito"/>
              </a:rPr>
              <a:t>mind, </a:t>
            </a:r>
            <a:r>
              <a:rPr lang="en-US" sz="1400" dirty="0">
                <a:solidFill>
                  <a:schemeClr val="bg1"/>
                </a:solidFill>
                <a:latin typeface="Futura Bk BT" panose="020B0502020204020303" pitchFamily="34" charset="0"/>
                <a:cs typeface="Carlito"/>
              </a:rPr>
              <a:t>the </a:t>
            </a:r>
            <a:r>
              <a:rPr lang="en-US" sz="1400" spc="-5" dirty="0">
                <a:solidFill>
                  <a:schemeClr val="bg1"/>
                </a:solidFill>
                <a:latin typeface="Futura Bk BT" panose="020B0502020204020303" pitchFamily="34" charset="0"/>
                <a:cs typeface="Carlito"/>
              </a:rPr>
              <a:t>emailers, </a:t>
            </a:r>
            <a:r>
              <a:rPr lang="en-US" sz="1400" dirty="0">
                <a:solidFill>
                  <a:schemeClr val="bg1"/>
                </a:solidFill>
                <a:latin typeface="Futura Bk BT" panose="020B0502020204020303" pitchFamily="34" charset="0"/>
                <a:cs typeface="Carlito"/>
              </a:rPr>
              <a:t>the </a:t>
            </a:r>
            <a:r>
              <a:rPr lang="en-US" sz="1400" spc="-5" dirty="0">
                <a:solidFill>
                  <a:schemeClr val="bg1"/>
                </a:solidFill>
                <a:latin typeface="Futura Bk BT" panose="020B0502020204020303" pitchFamily="34" charset="0"/>
                <a:cs typeface="Carlito"/>
              </a:rPr>
              <a:t>landing page, </a:t>
            </a:r>
            <a:r>
              <a:rPr lang="en-US" sz="1400" dirty="0">
                <a:solidFill>
                  <a:schemeClr val="bg1"/>
                </a:solidFill>
                <a:latin typeface="Futura Bk BT" panose="020B0502020204020303" pitchFamily="34" charset="0"/>
                <a:cs typeface="Carlito"/>
              </a:rPr>
              <a:t>the</a:t>
            </a:r>
            <a:r>
              <a:rPr lang="en-US" sz="1400" spc="-20"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timing</a:t>
            </a:r>
            <a:r>
              <a:rPr lang="en-US" sz="1400" spc="-5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of</a:t>
            </a:r>
            <a:r>
              <a:rPr lang="en-US" sz="1400" spc="-1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the</a:t>
            </a:r>
            <a:r>
              <a:rPr lang="en-US" sz="1400" spc="-1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campaign</a:t>
            </a:r>
            <a:r>
              <a:rPr lang="en-US" sz="1400" spc="-6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and</a:t>
            </a:r>
            <a:r>
              <a:rPr lang="en-US" sz="1400" spc="-1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the</a:t>
            </a:r>
            <a:r>
              <a:rPr lang="en-US" sz="1400" spc="-2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telephonic</a:t>
            </a:r>
            <a:r>
              <a:rPr lang="en-US" sz="1400" spc="-10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calls-all</a:t>
            </a:r>
            <a:r>
              <a:rPr lang="en-US" sz="1400" spc="-1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must</a:t>
            </a:r>
            <a:r>
              <a:rPr lang="en-US" sz="1400" spc="-5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be</a:t>
            </a:r>
            <a:r>
              <a:rPr lang="en-US" sz="1400" spc="-10"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in-sync.</a:t>
            </a:r>
            <a:r>
              <a:rPr lang="en-US" sz="1400" spc="-50"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Our</a:t>
            </a:r>
            <a:r>
              <a:rPr lang="en-US" sz="1400" spc="-2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team</a:t>
            </a:r>
            <a:r>
              <a:rPr lang="en-US" sz="1400" spc="-5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executed</a:t>
            </a:r>
            <a:r>
              <a:rPr lang="en-US" sz="1400" spc="-25"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the</a:t>
            </a:r>
            <a:r>
              <a:rPr lang="en-US" sz="1400" spc="-35" dirty="0">
                <a:solidFill>
                  <a:schemeClr val="bg1"/>
                </a:solidFill>
                <a:latin typeface="Futura Bk BT" panose="020B0502020204020303" pitchFamily="34" charset="0"/>
                <a:cs typeface="Carlito"/>
              </a:rPr>
              <a:t> </a:t>
            </a:r>
            <a:r>
              <a:rPr lang="en-US" sz="1400" spc="-5" dirty="0">
                <a:solidFill>
                  <a:schemeClr val="bg1"/>
                </a:solidFill>
                <a:latin typeface="Futura Bk BT" panose="020B0502020204020303" pitchFamily="34" charset="0"/>
                <a:cs typeface="Carlito"/>
              </a:rPr>
              <a:t>project  flawlessly for maximum</a:t>
            </a:r>
            <a:r>
              <a:rPr lang="en-US" sz="1400" spc="-120" dirty="0">
                <a:solidFill>
                  <a:schemeClr val="bg1"/>
                </a:solidFill>
                <a:latin typeface="Futura Bk BT" panose="020B0502020204020303" pitchFamily="34" charset="0"/>
                <a:cs typeface="Carlito"/>
              </a:rPr>
              <a:t> </a:t>
            </a:r>
            <a:r>
              <a:rPr lang="en-US" sz="1400" dirty="0">
                <a:solidFill>
                  <a:schemeClr val="bg1"/>
                </a:solidFill>
                <a:latin typeface="Futura Bk BT" panose="020B0502020204020303" pitchFamily="34" charset="0"/>
                <a:cs typeface="Carlito"/>
              </a:rPr>
              <a:t>impact.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8174" y="72989"/>
            <a:ext cx="1711043" cy="684417"/>
          </a:xfrm>
          <a:prstGeom prst="rect">
            <a:avLst/>
          </a:prstGeom>
        </p:spPr>
      </p:pic>
    </p:spTree>
    <p:extLst>
      <p:ext uri="{BB962C8B-B14F-4D97-AF65-F5344CB8AC3E}">
        <p14:creationId xmlns:p14="http://schemas.microsoft.com/office/powerpoint/2010/main" val="2092179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B365F0-0735-6192-B871-802142CAE1AD}"/>
              </a:ext>
            </a:extLst>
          </p:cNvPr>
          <p:cNvSpPr txBox="1"/>
          <p:nvPr/>
        </p:nvSpPr>
        <p:spPr>
          <a:xfrm>
            <a:off x="614362" y="739358"/>
            <a:ext cx="3048000" cy="461665"/>
          </a:xfrm>
          <a:prstGeom prst="rect">
            <a:avLst/>
          </a:prstGeom>
          <a:noFill/>
        </p:spPr>
        <p:txBody>
          <a:bodyPr wrap="square" rtlCol="0">
            <a:spAutoFit/>
          </a:bodyPr>
          <a:lstStyle/>
          <a:p>
            <a:r>
              <a:rPr lang="en-IN" sz="2400" b="1" dirty="0">
                <a:latin typeface="Futura Bk BT" panose="020B0502020204020303" pitchFamily="34" charset="0"/>
              </a:rPr>
              <a:t>Business Benefits</a:t>
            </a:r>
          </a:p>
        </p:txBody>
      </p:sp>
      <p:sp>
        <p:nvSpPr>
          <p:cNvPr id="4" name="TextBox 3">
            <a:extLst>
              <a:ext uri="{FF2B5EF4-FFF2-40B4-BE49-F238E27FC236}">
                <a16:creationId xmlns:a16="http://schemas.microsoft.com/office/drawing/2014/main" id="{4226894A-AD8A-9CB2-CB0A-A8F73CE4793C}"/>
              </a:ext>
            </a:extLst>
          </p:cNvPr>
          <p:cNvSpPr txBox="1"/>
          <p:nvPr/>
        </p:nvSpPr>
        <p:spPr>
          <a:xfrm>
            <a:off x="171450" y="1391858"/>
            <a:ext cx="11677650" cy="2487476"/>
          </a:xfrm>
          <a:prstGeom prst="rect">
            <a:avLst/>
          </a:prstGeom>
          <a:noFill/>
        </p:spPr>
        <p:txBody>
          <a:bodyPr wrap="square">
            <a:spAutoFit/>
          </a:bodyPr>
          <a:lstStyle/>
          <a:p>
            <a:pPr marL="469900" marR="208915" indent="-228600">
              <a:lnSpc>
                <a:spcPct val="117000"/>
              </a:lnSpc>
              <a:spcBef>
                <a:spcPts val="1000"/>
              </a:spcBef>
              <a:buFont typeface="Symbol"/>
              <a:buChar char=""/>
              <a:tabLst>
                <a:tab pos="469265" algn="l"/>
                <a:tab pos="469900" algn="l"/>
              </a:tabLst>
            </a:pPr>
            <a:r>
              <a:rPr lang="en-US" sz="1400" spc="-5" dirty="0">
                <a:latin typeface="Carlito"/>
                <a:cs typeface="Carlito"/>
              </a:rPr>
              <a:t>ArkenTech Solutions </a:t>
            </a:r>
            <a:r>
              <a:rPr lang="en-US" sz="1400" dirty="0">
                <a:latin typeface="Carlito"/>
                <a:cs typeface="Carlito"/>
              </a:rPr>
              <a:t>was able to generate </a:t>
            </a:r>
            <a:r>
              <a:rPr lang="en-US" sz="1400" spc="-5" dirty="0">
                <a:latin typeface="Carlito"/>
                <a:cs typeface="Carlito"/>
              </a:rPr>
              <a:t>more </a:t>
            </a:r>
            <a:r>
              <a:rPr lang="en-US" sz="1400" dirty="0">
                <a:latin typeface="Carlito"/>
                <a:cs typeface="Carlito"/>
              </a:rPr>
              <a:t>than the </a:t>
            </a:r>
            <a:r>
              <a:rPr lang="en-US" sz="1400" spc="-5" dirty="0">
                <a:latin typeface="Carlito"/>
                <a:cs typeface="Carlito"/>
              </a:rPr>
              <a:t>number </a:t>
            </a:r>
            <a:r>
              <a:rPr lang="en-US" sz="1400" dirty="0">
                <a:latin typeface="Carlito"/>
                <a:cs typeface="Carlito"/>
              </a:rPr>
              <a:t>of </a:t>
            </a:r>
            <a:r>
              <a:rPr lang="en-US" sz="1400" spc="-5" dirty="0">
                <a:latin typeface="Carlito"/>
                <a:cs typeface="Carlito"/>
              </a:rPr>
              <a:t>qualified </a:t>
            </a:r>
            <a:r>
              <a:rPr lang="en-US" sz="1400" dirty="0">
                <a:latin typeface="Carlito"/>
                <a:cs typeface="Carlito"/>
              </a:rPr>
              <a:t>leads that the client had anticipated </a:t>
            </a:r>
            <a:r>
              <a:rPr lang="en-US" sz="1400" spc="-10" dirty="0">
                <a:latin typeface="Carlito"/>
                <a:cs typeface="Carlito"/>
              </a:rPr>
              <a:t>from </a:t>
            </a:r>
            <a:r>
              <a:rPr lang="en-US" sz="1400" dirty="0">
                <a:latin typeface="Carlito"/>
                <a:cs typeface="Carlito"/>
              </a:rPr>
              <a:t>this </a:t>
            </a:r>
            <a:r>
              <a:rPr lang="en-US" sz="1400" spc="-5" dirty="0">
                <a:latin typeface="Carlito"/>
                <a:cs typeface="Carlito"/>
              </a:rPr>
              <a:t>content </a:t>
            </a:r>
            <a:r>
              <a:rPr lang="en-US" sz="1400" dirty="0">
                <a:latin typeface="Carlito"/>
                <a:cs typeface="Carlito"/>
              </a:rPr>
              <a:t>marketing</a:t>
            </a:r>
            <a:r>
              <a:rPr lang="en-US" sz="1400" spc="210" dirty="0">
                <a:latin typeface="Carlito"/>
                <a:cs typeface="Carlito"/>
              </a:rPr>
              <a:t> </a:t>
            </a:r>
            <a:r>
              <a:rPr lang="en-US" sz="1400" spc="-5" dirty="0">
                <a:latin typeface="Carlito"/>
                <a:cs typeface="Carlito"/>
              </a:rPr>
              <a:t>activity.</a:t>
            </a:r>
            <a:endParaRPr lang="en-US" sz="1400" dirty="0">
              <a:latin typeface="Carlito"/>
              <a:cs typeface="Carlito"/>
            </a:endParaRPr>
          </a:p>
          <a:p>
            <a:pPr>
              <a:lnSpc>
                <a:spcPct val="100000"/>
              </a:lnSpc>
              <a:spcBef>
                <a:spcPts val="40"/>
              </a:spcBef>
              <a:buFont typeface="Symbol"/>
              <a:buChar char=""/>
            </a:pPr>
            <a:endParaRPr lang="en-US" sz="1400" dirty="0">
              <a:latin typeface="Carlito"/>
              <a:cs typeface="Carlito"/>
            </a:endParaRPr>
          </a:p>
          <a:p>
            <a:pPr marL="469900" marR="34925" indent="-228600">
              <a:lnSpc>
                <a:spcPct val="117000"/>
              </a:lnSpc>
              <a:buFont typeface="Symbol"/>
              <a:buChar char=""/>
              <a:tabLst>
                <a:tab pos="469265" algn="l"/>
                <a:tab pos="469900" algn="l"/>
              </a:tabLst>
            </a:pPr>
            <a:r>
              <a:rPr lang="en-US" sz="1400" dirty="0">
                <a:latin typeface="Carlito"/>
                <a:cs typeface="Carlito"/>
              </a:rPr>
              <a:t>We </a:t>
            </a:r>
            <a:r>
              <a:rPr lang="en-US" sz="1400" spc="-5" dirty="0">
                <a:latin typeface="Carlito"/>
                <a:cs typeface="Carlito"/>
              </a:rPr>
              <a:t>completed </a:t>
            </a:r>
            <a:r>
              <a:rPr lang="en-US" sz="1400" dirty="0">
                <a:latin typeface="Carlito"/>
                <a:cs typeface="Carlito"/>
              </a:rPr>
              <a:t>the entire </a:t>
            </a:r>
            <a:r>
              <a:rPr lang="en-US" sz="1400" spc="-5" dirty="0">
                <a:latin typeface="Carlito"/>
                <a:cs typeface="Carlito"/>
              </a:rPr>
              <a:t>project within </a:t>
            </a:r>
            <a:r>
              <a:rPr lang="en-US" sz="1400" dirty="0">
                <a:latin typeface="Carlito"/>
                <a:cs typeface="Carlito"/>
              </a:rPr>
              <a:t>the </a:t>
            </a:r>
            <a:r>
              <a:rPr lang="en-US" sz="1400" spc="-5" dirty="0">
                <a:latin typeface="Carlito"/>
                <a:cs typeface="Carlito"/>
              </a:rPr>
              <a:t>timeline.</a:t>
            </a:r>
            <a:r>
              <a:rPr lang="en-US" sz="1400" spc="-50" dirty="0">
                <a:latin typeface="Carlito"/>
                <a:cs typeface="Carlito"/>
              </a:rPr>
              <a:t> </a:t>
            </a:r>
            <a:r>
              <a:rPr lang="en-US" sz="1400" dirty="0">
                <a:latin typeface="Carlito"/>
                <a:cs typeface="Carlito"/>
              </a:rPr>
              <a:t>We</a:t>
            </a:r>
            <a:r>
              <a:rPr lang="en-US" sz="1400" spc="-30" dirty="0">
                <a:latin typeface="Carlito"/>
                <a:cs typeface="Carlito"/>
              </a:rPr>
              <a:t> </a:t>
            </a:r>
            <a:r>
              <a:rPr lang="en-US" sz="1400" dirty="0">
                <a:latin typeface="Carlito"/>
                <a:cs typeface="Carlito"/>
              </a:rPr>
              <a:t>took</a:t>
            </a:r>
            <a:r>
              <a:rPr lang="en-US" sz="1400" spc="-45" dirty="0">
                <a:latin typeface="Carlito"/>
                <a:cs typeface="Carlito"/>
              </a:rPr>
              <a:t> </a:t>
            </a:r>
            <a:r>
              <a:rPr lang="en-US" sz="1400" spc="-5" dirty="0">
                <a:latin typeface="Carlito"/>
                <a:cs typeface="Carlito"/>
              </a:rPr>
              <a:t>just</a:t>
            </a:r>
            <a:r>
              <a:rPr lang="en-US" sz="1400" spc="-45" dirty="0">
                <a:latin typeface="Carlito"/>
                <a:cs typeface="Carlito"/>
              </a:rPr>
              <a:t> </a:t>
            </a:r>
            <a:r>
              <a:rPr lang="en-US" sz="1400" dirty="0">
                <a:latin typeface="Carlito"/>
                <a:cs typeface="Carlito"/>
              </a:rPr>
              <a:t>two</a:t>
            </a:r>
            <a:r>
              <a:rPr lang="en-US" sz="1400" spc="-35" dirty="0">
                <a:latin typeface="Carlito"/>
                <a:cs typeface="Carlito"/>
              </a:rPr>
              <a:t> </a:t>
            </a:r>
            <a:r>
              <a:rPr lang="en-US" sz="1400" dirty="0">
                <a:latin typeface="Carlito"/>
                <a:cs typeface="Carlito"/>
              </a:rPr>
              <a:t>days</a:t>
            </a:r>
            <a:r>
              <a:rPr lang="en-US" sz="1400" spc="-10" dirty="0">
                <a:latin typeface="Carlito"/>
                <a:cs typeface="Carlito"/>
              </a:rPr>
              <a:t> </a:t>
            </a:r>
            <a:r>
              <a:rPr lang="en-US" sz="1400" dirty="0">
                <a:latin typeface="Carlito"/>
                <a:cs typeface="Carlito"/>
              </a:rPr>
              <a:t>to</a:t>
            </a:r>
            <a:r>
              <a:rPr lang="en-US" sz="1400" spc="-40" dirty="0">
                <a:latin typeface="Carlito"/>
                <a:cs typeface="Carlito"/>
              </a:rPr>
              <a:t> </a:t>
            </a:r>
            <a:r>
              <a:rPr lang="en-US" sz="1400" spc="-5" dirty="0">
                <a:latin typeface="Carlito"/>
                <a:cs typeface="Carlito"/>
              </a:rPr>
              <a:t>ramp-up</a:t>
            </a:r>
            <a:r>
              <a:rPr lang="en-US" sz="1400" spc="-50" dirty="0">
                <a:latin typeface="Carlito"/>
                <a:cs typeface="Carlito"/>
              </a:rPr>
              <a:t> </a:t>
            </a:r>
            <a:r>
              <a:rPr lang="en-US" sz="1400" spc="-5" dirty="0">
                <a:latin typeface="Carlito"/>
                <a:cs typeface="Carlito"/>
              </a:rPr>
              <a:t>for </a:t>
            </a:r>
            <a:r>
              <a:rPr lang="en-US" sz="1400" dirty="0">
                <a:latin typeface="Carlito"/>
                <a:cs typeface="Carlito"/>
              </a:rPr>
              <a:t>the </a:t>
            </a:r>
            <a:r>
              <a:rPr lang="en-US" sz="1400" spc="-5" dirty="0">
                <a:latin typeface="Carlito"/>
                <a:cs typeface="Carlito"/>
              </a:rPr>
              <a:t>project. This included list extraction, </a:t>
            </a:r>
            <a:r>
              <a:rPr lang="en-US" sz="1400" spc="-10" dirty="0">
                <a:latin typeface="Carlito"/>
                <a:cs typeface="Carlito"/>
              </a:rPr>
              <a:t>script  </a:t>
            </a:r>
            <a:r>
              <a:rPr lang="en-US" sz="1400" dirty="0">
                <a:latin typeface="Carlito"/>
                <a:cs typeface="Carlito"/>
              </a:rPr>
              <a:t>approval, team </a:t>
            </a:r>
            <a:r>
              <a:rPr lang="en-US" sz="1400" spc="-5" dirty="0">
                <a:latin typeface="Carlito"/>
                <a:cs typeface="Carlito"/>
              </a:rPr>
              <a:t>allocation, </a:t>
            </a:r>
            <a:r>
              <a:rPr lang="en-US" sz="1400" dirty="0">
                <a:latin typeface="Carlito"/>
                <a:cs typeface="Carlito"/>
              </a:rPr>
              <a:t>and</a:t>
            </a:r>
            <a:r>
              <a:rPr lang="en-US" sz="1400" spc="-160" dirty="0">
                <a:latin typeface="Carlito"/>
                <a:cs typeface="Carlito"/>
              </a:rPr>
              <a:t> </a:t>
            </a:r>
            <a:r>
              <a:rPr lang="en-US" sz="1400" spc="-5" dirty="0">
                <a:latin typeface="Carlito"/>
                <a:cs typeface="Carlito"/>
              </a:rPr>
              <a:t>training.</a:t>
            </a:r>
            <a:endParaRPr lang="en-US" sz="1400" dirty="0">
              <a:latin typeface="Carlito"/>
              <a:cs typeface="Carlito"/>
            </a:endParaRPr>
          </a:p>
          <a:p>
            <a:pPr>
              <a:lnSpc>
                <a:spcPct val="100000"/>
              </a:lnSpc>
              <a:spcBef>
                <a:spcPts val="40"/>
              </a:spcBef>
              <a:buFont typeface="Symbol"/>
              <a:buChar char=""/>
            </a:pPr>
            <a:endParaRPr lang="en-US" sz="1400" dirty="0">
              <a:latin typeface="Carlito"/>
              <a:cs typeface="Carlito"/>
            </a:endParaRPr>
          </a:p>
          <a:p>
            <a:pPr marL="469900" marR="74295" indent="-228600">
              <a:lnSpc>
                <a:spcPct val="117000"/>
              </a:lnSpc>
              <a:buFont typeface="Symbol"/>
              <a:buChar char=""/>
              <a:tabLst>
                <a:tab pos="469265" algn="l"/>
                <a:tab pos="469900" algn="l"/>
              </a:tabLst>
            </a:pPr>
            <a:r>
              <a:rPr lang="en-US" sz="1400" spc="-5" dirty="0">
                <a:latin typeface="Carlito"/>
                <a:cs typeface="Carlito"/>
              </a:rPr>
              <a:t>All </a:t>
            </a:r>
            <a:r>
              <a:rPr lang="en-US" sz="1400" dirty="0">
                <a:latin typeface="Carlito"/>
                <a:cs typeface="Carlito"/>
              </a:rPr>
              <a:t>the leads that we </a:t>
            </a:r>
            <a:r>
              <a:rPr lang="en-US" sz="1400" spc="-5" dirty="0">
                <a:latin typeface="Carlito"/>
                <a:cs typeface="Carlito"/>
              </a:rPr>
              <a:t>presented </a:t>
            </a:r>
            <a:r>
              <a:rPr lang="en-US" sz="1400" dirty="0">
                <a:latin typeface="Carlito"/>
                <a:cs typeface="Carlito"/>
              </a:rPr>
              <a:t>to the client  were 100% </a:t>
            </a:r>
            <a:r>
              <a:rPr lang="en-US" sz="1400" spc="-5" dirty="0">
                <a:latin typeface="Carlito"/>
                <a:cs typeface="Carlito"/>
              </a:rPr>
              <a:t>accurate </a:t>
            </a:r>
            <a:r>
              <a:rPr lang="en-US" sz="1400" dirty="0">
                <a:latin typeface="Carlito"/>
                <a:cs typeface="Carlito"/>
              </a:rPr>
              <a:t>and with our </a:t>
            </a:r>
            <a:r>
              <a:rPr lang="en-US" sz="1400" spc="-5" dirty="0">
                <a:latin typeface="Carlito"/>
                <a:cs typeface="Carlito"/>
              </a:rPr>
              <a:t>telephonic </a:t>
            </a:r>
            <a:r>
              <a:rPr lang="en-US" sz="1400" dirty="0">
                <a:latin typeface="Carlito"/>
                <a:cs typeface="Carlito"/>
              </a:rPr>
              <a:t>lead</a:t>
            </a:r>
            <a:r>
              <a:rPr lang="en-US" sz="1400" spc="-25" dirty="0">
                <a:latin typeface="Carlito"/>
                <a:cs typeface="Carlito"/>
              </a:rPr>
              <a:t> </a:t>
            </a:r>
            <a:r>
              <a:rPr lang="en-US" sz="1400" spc="-5" dirty="0">
                <a:latin typeface="Carlito"/>
                <a:cs typeface="Carlito"/>
              </a:rPr>
              <a:t>verification</a:t>
            </a:r>
            <a:r>
              <a:rPr lang="en-US" sz="1400" spc="-55" dirty="0">
                <a:latin typeface="Carlito"/>
                <a:cs typeface="Carlito"/>
              </a:rPr>
              <a:t> </a:t>
            </a:r>
            <a:r>
              <a:rPr lang="en-US" sz="1400" spc="-5" dirty="0">
                <a:latin typeface="Carlito"/>
                <a:cs typeface="Carlito"/>
              </a:rPr>
              <a:t>service,</a:t>
            </a:r>
            <a:r>
              <a:rPr lang="en-US" sz="1400" spc="-50" dirty="0">
                <a:latin typeface="Carlito"/>
                <a:cs typeface="Carlito"/>
              </a:rPr>
              <a:t> </a:t>
            </a:r>
            <a:r>
              <a:rPr lang="en-US" sz="1400" dirty="0">
                <a:latin typeface="Carlito"/>
                <a:cs typeface="Carlito"/>
              </a:rPr>
              <a:t>the</a:t>
            </a:r>
            <a:r>
              <a:rPr lang="en-US" sz="1400" spc="-40" dirty="0">
                <a:latin typeface="Carlito"/>
                <a:cs typeface="Carlito"/>
              </a:rPr>
              <a:t> </a:t>
            </a:r>
            <a:r>
              <a:rPr lang="en-US" sz="1400" dirty="0">
                <a:latin typeface="Carlito"/>
                <a:cs typeface="Carlito"/>
              </a:rPr>
              <a:t>client</a:t>
            </a:r>
            <a:r>
              <a:rPr lang="en-US" sz="1400" spc="-25" dirty="0">
                <a:latin typeface="Carlito"/>
                <a:cs typeface="Carlito"/>
              </a:rPr>
              <a:t> </a:t>
            </a:r>
            <a:r>
              <a:rPr lang="en-US" sz="1400" dirty="0">
                <a:latin typeface="Carlito"/>
                <a:cs typeface="Carlito"/>
              </a:rPr>
              <a:t>received</a:t>
            </a:r>
            <a:r>
              <a:rPr lang="en-US" sz="1400" spc="-55" dirty="0">
                <a:latin typeface="Carlito"/>
                <a:cs typeface="Carlito"/>
              </a:rPr>
              <a:t> </a:t>
            </a:r>
            <a:r>
              <a:rPr lang="en-US" sz="1400" dirty="0">
                <a:latin typeface="Carlito"/>
                <a:cs typeface="Carlito"/>
              </a:rPr>
              <a:t>all the </a:t>
            </a:r>
            <a:r>
              <a:rPr lang="en-US" sz="1400" spc="-10" dirty="0">
                <a:latin typeface="Carlito"/>
                <a:cs typeface="Carlito"/>
              </a:rPr>
              <a:t>business </a:t>
            </a:r>
            <a:r>
              <a:rPr lang="en-US" sz="1400" dirty="0">
                <a:latin typeface="Carlito"/>
                <a:cs typeface="Carlito"/>
              </a:rPr>
              <a:t>card </a:t>
            </a:r>
            <a:r>
              <a:rPr lang="en-US" sz="1400" spc="-5" dirty="0">
                <a:latin typeface="Carlito"/>
                <a:cs typeface="Carlito"/>
              </a:rPr>
              <a:t>information </a:t>
            </a:r>
            <a:r>
              <a:rPr lang="en-US" sz="1400" dirty="0">
                <a:latin typeface="Carlito"/>
                <a:cs typeface="Carlito"/>
              </a:rPr>
              <a:t>of the</a:t>
            </a:r>
            <a:r>
              <a:rPr lang="en-US" sz="1400" spc="-165" dirty="0">
                <a:latin typeface="Carlito"/>
                <a:cs typeface="Carlito"/>
              </a:rPr>
              <a:t> </a:t>
            </a:r>
            <a:r>
              <a:rPr lang="en-US" sz="1400" spc="-5" dirty="0">
                <a:latin typeface="Carlito"/>
                <a:cs typeface="Carlito"/>
              </a:rPr>
              <a:t>leads.</a:t>
            </a:r>
            <a:endParaRPr lang="en-US" sz="1400" dirty="0">
              <a:latin typeface="Carlito"/>
              <a:cs typeface="Carlito"/>
            </a:endParaRPr>
          </a:p>
          <a:p>
            <a:pPr>
              <a:lnSpc>
                <a:spcPct val="100000"/>
              </a:lnSpc>
              <a:spcBef>
                <a:spcPts val="40"/>
              </a:spcBef>
              <a:buFont typeface="Symbol"/>
              <a:buChar char=""/>
            </a:pPr>
            <a:endParaRPr lang="en-US" sz="1400" dirty="0">
              <a:latin typeface="Carlito"/>
              <a:cs typeface="Carlito"/>
            </a:endParaRPr>
          </a:p>
          <a:p>
            <a:pPr marL="469900" marR="5080" indent="-228600">
              <a:lnSpc>
                <a:spcPct val="116799"/>
              </a:lnSpc>
              <a:buFont typeface="Symbol"/>
              <a:buChar char=""/>
              <a:tabLst>
                <a:tab pos="469265" algn="l"/>
                <a:tab pos="469900" algn="l"/>
              </a:tabLst>
            </a:pPr>
            <a:r>
              <a:rPr lang="en-US" sz="1400" dirty="0">
                <a:latin typeface="Carlito"/>
                <a:cs typeface="Carlito"/>
              </a:rPr>
              <a:t>With</a:t>
            </a:r>
            <a:r>
              <a:rPr lang="en-US" sz="1400" spc="-30" dirty="0">
                <a:latin typeface="Carlito"/>
                <a:cs typeface="Carlito"/>
              </a:rPr>
              <a:t> </a:t>
            </a:r>
            <a:r>
              <a:rPr lang="en-US" sz="1400" dirty="0">
                <a:latin typeface="Carlito"/>
                <a:cs typeface="Carlito"/>
              </a:rPr>
              <a:t>our</a:t>
            </a:r>
            <a:r>
              <a:rPr lang="en-US" sz="1400" spc="-15" dirty="0">
                <a:latin typeface="Carlito"/>
                <a:cs typeface="Carlito"/>
              </a:rPr>
              <a:t> </a:t>
            </a:r>
            <a:r>
              <a:rPr lang="en-US" sz="1400" spc="-5" dirty="0">
                <a:latin typeface="Carlito"/>
                <a:cs typeface="Carlito"/>
              </a:rPr>
              <a:t>dedicated</a:t>
            </a:r>
            <a:r>
              <a:rPr lang="en-US" sz="1400" spc="-50" dirty="0">
                <a:latin typeface="Carlito"/>
                <a:cs typeface="Carlito"/>
              </a:rPr>
              <a:t> </a:t>
            </a:r>
            <a:r>
              <a:rPr lang="en-US" sz="1400" dirty="0">
                <a:latin typeface="Carlito"/>
                <a:cs typeface="Carlito"/>
              </a:rPr>
              <a:t>and</a:t>
            </a:r>
            <a:r>
              <a:rPr lang="en-US" sz="1400" spc="-10" dirty="0">
                <a:latin typeface="Carlito"/>
                <a:cs typeface="Carlito"/>
              </a:rPr>
              <a:t> </a:t>
            </a:r>
            <a:r>
              <a:rPr lang="en-US" sz="1400" spc="-5" dirty="0">
                <a:latin typeface="Carlito"/>
                <a:cs typeface="Carlito"/>
              </a:rPr>
              <a:t>quick</a:t>
            </a:r>
            <a:r>
              <a:rPr lang="en-US" sz="1400" spc="-45" dirty="0">
                <a:latin typeface="Carlito"/>
                <a:cs typeface="Carlito"/>
              </a:rPr>
              <a:t> </a:t>
            </a:r>
            <a:r>
              <a:rPr lang="en-US" sz="1400" spc="-5" dirty="0">
                <a:latin typeface="Carlito"/>
                <a:cs typeface="Carlito"/>
              </a:rPr>
              <a:t>efforts,</a:t>
            </a:r>
            <a:r>
              <a:rPr lang="en-US" sz="1400" spc="-50" dirty="0">
                <a:latin typeface="Carlito"/>
                <a:cs typeface="Carlito"/>
              </a:rPr>
              <a:t> </a:t>
            </a:r>
            <a:r>
              <a:rPr lang="en-US" sz="1400" dirty="0">
                <a:latin typeface="Carlito"/>
                <a:cs typeface="Carlito"/>
              </a:rPr>
              <a:t>the</a:t>
            </a:r>
            <a:r>
              <a:rPr lang="en-US" sz="1400" spc="-10" dirty="0">
                <a:latin typeface="Carlito"/>
                <a:cs typeface="Carlito"/>
              </a:rPr>
              <a:t> </a:t>
            </a:r>
            <a:r>
              <a:rPr lang="en-US" sz="1400" dirty="0">
                <a:latin typeface="Carlito"/>
                <a:cs typeface="Carlito"/>
              </a:rPr>
              <a:t>client  was able to </a:t>
            </a:r>
            <a:r>
              <a:rPr lang="en-US" sz="1400" spc="-5" dirty="0">
                <a:latin typeface="Carlito"/>
                <a:cs typeface="Carlito"/>
              </a:rPr>
              <a:t>accomplish </a:t>
            </a:r>
            <a:r>
              <a:rPr lang="en-US" sz="1400" dirty="0">
                <a:latin typeface="Carlito"/>
                <a:cs typeface="Carlito"/>
              </a:rPr>
              <a:t>the goals within the </a:t>
            </a:r>
            <a:r>
              <a:rPr lang="en-US" sz="1400" spc="-5" dirty="0">
                <a:latin typeface="Carlito"/>
                <a:cs typeface="Carlito"/>
              </a:rPr>
              <a:t>timeline. </a:t>
            </a:r>
          </a:p>
        </p:txBody>
      </p:sp>
      <p:sp>
        <p:nvSpPr>
          <p:cNvPr id="5" name="TextBox 4">
            <a:extLst>
              <a:ext uri="{FF2B5EF4-FFF2-40B4-BE49-F238E27FC236}">
                <a16:creationId xmlns:a16="http://schemas.microsoft.com/office/drawing/2014/main" id="{1C86E738-E26B-84AE-CEDF-4791FC4EBEEE}"/>
              </a:ext>
            </a:extLst>
          </p:cNvPr>
          <p:cNvSpPr txBox="1"/>
          <p:nvPr/>
        </p:nvSpPr>
        <p:spPr>
          <a:xfrm>
            <a:off x="647700" y="4343400"/>
            <a:ext cx="1876425" cy="461665"/>
          </a:xfrm>
          <a:prstGeom prst="rect">
            <a:avLst/>
          </a:prstGeom>
          <a:noFill/>
        </p:spPr>
        <p:txBody>
          <a:bodyPr wrap="square" rtlCol="0">
            <a:spAutoFit/>
          </a:bodyPr>
          <a:lstStyle/>
          <a:p>
            <a:r>
              <a:rPr lang="en-IN" sz="2400" b="1" dirty="0">
                <a:latin typeface="Futura Bk BT" panose="020B0502020204020303" pitchFamily="34" charset="0"/>
              </a:rPr>
              <a:t>Outcome</a:t>
            </a:r>
          </a:p>
        </p:txBody>
      </p:sp>
      <p:sp>
        <p:nvSpPr>
          <p:cNvPr id="7" name="TextBox 6">
            <a:extLst>
              <a:ext uri="{FF2B5EF4-FFF2-40B4-BE49-F238E27FC236}">
                <a16:creationId xmlns:a16="http://schemas.microsoft.com/office/drawing/2014/main" id="{302D2ACB-CB0B-E903-E6CA-1CE73E4408F6}"/>
              </a:ext>
            </a:extLst>
          </p:cNvPr>
          <p:cNvSpPr txBox="1"/>
          <p:nvPr/>
        </p:nvSpPr>
        <p:spPr>
          <a:xfrm>
            <a:off x="171450" y="5033665"/>
            <a:ext cx="10896600" cy="1084977"/>
          </a:xfrm>
          <a:prstGeom prst="rect">
            <a:avLst/>
          </a:prstGeom>
          <a:noFill/>
        </p:spPr>
        <p:txBody>
          <a:bodyPr wrap="square">
            <a:spAutoFit/>
          </a:bodyPr>
          <a:lstStyle/>
          <a:p>
            <a:pPr marL="469900" marR="5080" indent="-228600">
              <a:lnSpc>
                <a:spcPct val="116799"/>
              </a:lnSpc>
              <a:buFont typeface="Symbol"/>
              <a:buChar char=""/>
              <a:tabLst>
                <a:tab pos="469265" algn="l"/>
                <a:tab pos="469900" algn="l"/>
              </a:tabLst>
            </a:pPr>
            <a:r>
              <a:rPr lang="en-US" sz="1400" spc="-5" dirty="0">
                <a:latin typeface="Carlito"/>
                <a:cs typeface="Carlito"/>
              </a:rPr>
              <a:t>After a period of three months, the client got back to us and was very happy with the results and mentioned that they were able to convert 17 prospects to BOFU stage and 5 of them are their customers now. </a:t>
            </a:r>
          </a:p>
          <a:p>
            <a:pPr marL="241300" marR="5080">
              <a:lnSpc>
                <a:spcPct val="116799"/>
              </a:lnSpc>
              <a:tabLst>
                <a:tab pos="469265" algn="l"/>
                <a:tab pos="469900" algn="l"/>
              </a:tabLst>
            </a:pPr>
            <a:endParaRPr lang="en-US" sz="1400" spc="-5" dirty="0">
              <a:latin typeface="Futura Bk BT" panose="020B0502020204020303" pitchFamily="34" charset="0"/>
              <a:cs typeface="Carlito"/>
            </a:endParaRPr>
          </a:p>
          <a:p>
            <a:pPr marL="469900" marR="5080" indent="-228600">
              <a:lnSpc>
                <a:spcPct val="116799"/>
              </a:lnSpc>
              <a:buFont typeface="Symbol"/>
              <a:buChar char=""/>
              <a:tabLst>
                <a:tab pos="469265" algn="l"/>
                <a:tab pos="469900" algn="l"/>
              </a:tabLst>
            </a:pPr>
            <a:r>
              <a:rPr lang="en-US" sz="1400" spc="-5" dirty="0">
                <a:latin typeface="Carlito"/>
                <a:cs typeface="Carlito"/>
              </a:rPr>
              <a:t>We have been working with this client for over 1.5 years now and are still providing leads of the top quality.</a:t>
            </a:r>
            <a:endParaRPr lang="en-US" sz="1400" dirty="0">
              <a:latin typeface="Carlito"/>
              <a:cs typeface="Carlit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6388" y="162570"/>
            <a:ext cx="1441971" cy="576788"/>
          </a:xfrm>
          <a:prstGeom prst="rect">
            <a:avLst/>
          </a:prstGeom>
        </p:spPr>
      </p:pic>
    </p:spTree>
    <p:extLst>
      <p:ext uri="{BB962C8B-B14F-4D97-AF65-F5344CB8AC3E}">
        <p14:creationId xmlns:p14="http://schemas.microsoft.com/office/powerpoint/2010/main" val="41138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1624064" y="450964"/>
            <a:ext cx="8943872" cy="1200329"/>
          </a:xfrm>
          <a:prstGeom prst="rect">
            <a:avLst/>
          </a:prstGeom>
          <a:noFill/>
        </p:spPr>
        <p:txBody>
          <a:bodyPr wrap="square" rtlCol="0">
            <a:spAutoFit/>
          </a:bodyPr>
          <a:lstStyle/>
          <a:p>
            <a:pPr algn="ctr"/>
            <a:r>
              <a:rPr lang="en-US" sz="7200" b="1" dirty="0">
                <a:latin typeface="Futura Bk BT" panose="020B0502020204020303" pitchFamily="34" charset="0"/>
              </a:rPr>
              <a:t>Lets Work Together</a:t>
            </a:r>
          </a:p>
        </p:txBody>
      </p:sp>
      <p:sp>
        <p:nvSpPr>
          <p:cNvPr id="3" name="TextBox 2">
            <a:extLst>
              <a:ext uri="{FF2B5EF4-FFF2-40B4-BE49-F238E27FC236}">
                <a16:creationId xmlns:a16="http://schemas.microsoft.com/office/drawing/2014/main" id="{F066FE8E-11A3-677A-0039-2DF5C6E2BC84}"/>
              </a:ext>
            </a:extLst>
          </p:cNvPr>
          <p:cNvSpPr txBox="1"/>
          <p:nvPr/>
        </p:nvSpPr>
        <p:spPr>
          <a:xfrm>
            <a:off x="8991600" y="5042118"/>
            <a:ext cx="3119893" cy="1815882"/>
          </a:xfrm>
          <a:prstGeom prst="rect">
            <a:avLst/>
          </a:prstGeom>
          <a:noFill/>
        </p:spPr>
        <p:txBody>
          <a:bodyPr wrap="none" rtlCol="0">
            <a:spAutoFit/>
          </a:bodyPr>
          <a:lstStyle/>
          <a:p>
            <a:r>
              <a:rPr lang="en-IN" sz="2800" b="1" dirty="0">
                <a:latin typeface="Futura Bk BT" panose="020B0502020204020303" pitchFamily="34" charset="0"/>
              </a:rPr>
              <a:t>Suite – 608-609</a:t>
            </a:r>
          </a:p>
          <a:p>
            <a:r>
              <a:rPr lang="en-IN" sz="2800" b="1" dirty="0" err="1">
                <a:latin typeface="Futura Bk BT" panose="020B0502020204020303" pitchFamily="34" charset="0"/>
              </a:rPr>
              <a:t>Lunkad</a:t>
            </a:r>
            <a:r>
              <a:rPr lang="en-IN" sz="2800" b="1" dirty="0">
                <a:latin typeface="Futura Bk BT" panose="020B0502020204020303" pitchFamily="34" charset="0"/>
              </a:rPr>
              <a:t> Sky Station</a:t>
            </a:r>
          </a:p>
          <a:p>
            <a:r>
              <a:rPr lang="en-IN" sz="2800" b="1" dirty="0" err="1">
                <a:latin typeface="Futura Bk BT" panose="020B0502020204020303" pitchFamily="34" charset="0"/>
              </a:rPr>
              <a:t>Viman</a:t>
            </a:r>
            <a:r>
              <a:rPr lang="en-IN" sz="2800" b="1" dirty="0">
                <a:latin typeface="Futura Bk BT" panose="020B0502020204020303" pitchFamily="34" charset="0"/>
              </a:rPr>
              <a:t> Nagar</a:t>
            </a:r>
          </a:p>
          <a:p>
            <a:r>
              <a:rPr lang="en-IN" sz="2800" b="1" dirty="0" err="1">
                <a:latin typeface="Futura Bk BT" panose="020B0502020204020303" pitchFamily="34" charset="0"/>
              </a:rPr>
              <a:t>Pune,Maharashtra</a:t>
            </a:r>
            <a:endParaRPr lang="en-IN" sz="2800" b="1" dirty="0">
              <a:latin typeface="Futura Bk BT" panose="020B0502020204020303" pitchFamily="34" charset="0"/>
            </a:endParaRPr>
          </a:p>
        </p:txBody>
      </p:sp>
      <p:pic>
        <p:nvPicPr>
          <p:cNvPr id="4" name="Picture 3">
            <a:extLst>
              <a:ext uri="{FF2B5EF4-FFF2-40B4-BE49-F238E27FC236}">
                <a16:creationId xmlns:a16="http://schemas.microsoft.com/office/drawing/2014/main" id="{B6F9C054-1D13-C068-CD44-DD7022376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37" y="6052381"/>
            <a:ext cx="1441971" cy="576788"/>
          </a:xfrm>
          <a:prstGeom prst="rect">
            <a:avLst/>
          </a:prstGeom>
        </p:spPr>
      </p:pic>
    </p:spTree>
    <p:extLst>
      <p:ext uri="{BB962C8B-B14F-4D97-AF65-F5344CB8AC3E}">
        <p14:creationId xmlns:p14="http://schemas.microsoft.com/office/powerpoint/2010/main" val="215249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260</TotalTime>
  <Words>976</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Carlito</vt:lpstr>
      <vt:lpstr>Futura Bk BT</vt:lpstr>
      <vt:lpstr>Symbol</vt:lpstr>
      <vt:lpstr>Wingdings</vt:lpstr>
      <vt:lpstr>Office Theme</vt:lpstr>
      <vt:lpstr>Content Marketing</vt:lpstr>
      <vt:lpstr>A Content Marketing Case Study</vt:lpstr>
      <vt:lpstr>PowerPoint Presentation</vt:lpstr>
      <vt:lpstr>Why ArkenTech Solutions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Marketing</dc:title>
  <dc:creator>mehulpurohit1992@outlook.com</dc:creator>
  <cp:lastModifiedBy>mehulpurohit1992@outlook.com</cp:lastModifiedBy>
  <cp:revision>13</cp:revision>
  <dcterms:created xsi:type="dcterms:W3CDTF">2022-09-16T14:47:13Z</dcterms:created>
  <dcterms:modified xsi:type="dcterms:W3CDTF">2022-09-19T20:53:44Z</dcterms:modified>
</cp:coreProperties>
</file>